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70" r:id="rId3"/>
    <p:sldId id="257" r:id="rId4"/>
    <p:sldId id="259" r:id="rId5"/>
    <p:sldId id="260" r:id="rId6"/>
    <p:sldId id="261" r:id="rId7"/>
    <p:sldId id="258" r:id="rId8"/>
    <p:sldId id="267" r:id="rId9"/>
    <p:sldId id="263" r:id="rId10"/>
    <p:sldId id="265" r:id="rId11"/>
    <p:sldId id="266" r:id="rId12"/>
    <p:sldId id="268" r:id="rId13"/>
  </p:sldIdLst>
  <p:sldSz cx="12192000" cy="6858000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3" autoAdjust="0"/>
    <p:restoredTop sz="94660"/>
  </p:normalViewPr>
  <p:slideViewPr>
    <p:cSldViewPr snapToGrid="0">
      <p:cViewPr varScale="1">
        <p:scale>
          <a:sx n="70" d="100"/>
          <a:sy n="70" d="100"/>
        </p:scale>
        <p:origin x="518" y="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301B6C9-4758-4588-A028-E70929DD8EED}" type="doc">
      <dgm:prSet loTypeId="urn:microsoft.com/office/officeart/2005/8/layout/chevron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pPr rtl="1"/>
          <a:endParaRPr lang="fa-IR"/>
        </a:p>
      </dgm:t>
    </dgm:pt>
    <dgm:pt modelId="{72BCA973-ABC6-479A-8728-0CF0499C819C}">
      <dgm:prSet phldrT="[Text]" custT="1"/>
      <dgm:spPr/>
      <dgm:t>
        <a:bodyPr/>
        <a:lstStyle/>
        <a:p>
          <a:pPr rtl="1"/>
          <a:r>
            <a:rPr lang="fa-IR" sz="3200" dirty="0" smtClean="0">
              <a:cs typeface="B Nazanin" panose="00000400000000000000" pitchFamily="2" charset="-78"/>
            </a:rPr>
            <a:t>1</a:t>
          </a:r>
          <a:endParaRPr lang="fa-IR" sz="3200" dirty="0">
            <a:cs typeface="B Nazanin" panose="00000400000000000000" pitchFamily="2" charset="-78"/>
          </a:endParaRPr>
        </a:p>
      </dgm:t>
    </dgm:pt>
    <dgm:pt modelId="{FFB476BE-6B4F-4C1F-AE8F-BE54C3EBA350}" type="parTrans" cxnId="{6D6BDB2B-D492-4173-9D46-F36F85616C83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ADC52F20-3E49-4E80-9F86-B422C46ABF85}" type="sibTrans" cxnId="{6D6BDB2B-D492-4173-9D46-F36F85616C83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1FF00500-5EB2-425B-BE02-9AF719F0DA43}">
      <dgm:prSet phldrT="[Text]" custT="1"/>
      <dgm:spPr>
        <a:ln>
          <a:noFill/>
        </a:ln>
      </dgm:spPr>
      <dgm:t>
        <a:bodyPr/>
        <a:lstStyle/>
        <a:p>
          <a:pPr rtl="1"/>
          <a:r>
            <a:rPr lang="en-US" sz="4800" b="1" dirty="0" smtClean="0">
              <a:solidFill>
                <a:srgbClr val="FF0000"/>
              </a:solidFill>
              <a:cs typeface="B Nazanin" panose="00000400000000000000" pitchFamily="2" charset="-78"/>
            </a:rPr>
            <a:t>C</a:t>
          </a:r>
          <a:r>
            <a:rPr lang="en-US" sz="4800" dirty="0" smtClean="0">
              <a:cs typeface="B Nazanin" panose="00000400000000000000" pitchFamily="2" charset="-78"/>
            </a:rPr>
            <a:t>onsent</a:t>
          </a:r>
          <a:r>
            <a:rPr lang="fa-IR" sz="4800" dirty="0" smtClean="0">
              <a:cs typeface="B Nazanin" panose="00000400000000000000" pitchFamily="2" charset="-78"/>
            </a:rPr>
            <a:t>= رضایت آگاهانه </a:t>
          </a:r>
          <a:endParaRPr lang="fa-IR" sz="4800" b="1" dirty="0">
            <a:solidFill>
              <a:srgbClr val="FFC000"/>
            </a:solidFill>
            <a:cs typeface="B Nazanin" panose="00000400000000000000" pitchFamily="2" charset="-78"/>
          </a:endParaRPr>
        </a:p>
      </dgm:t>
    </dgm:pt>
    <dgm:pt modelId="{53BD39F9-5266-4E55-A26D-8DE9A34DB78C}" type="parTrans" cxnId="{D1A15C8E-18E3-4FE3-B4A7-F14BD53D5AE8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80CEE5F2-02CB-41DD-8B99-2F26878044CD}" type="sibTrans" cxnId="{D1A15C8E-18E3-4FE3-B4A7-F14BD53D5AE8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6A04A7B3-F173-464B-90EE-42D1ED23D6FD}">
      <dgm:prSet phldrT="[Text]" custT="1"/>
      <dgm:spPr>
        <a:solidFill>
          <a:srgbClr val="C00000"/>
        </a:solidFill>
      </dgm:spPr>
      <dgm:t>
        <a:bodyPr/>
        <a:lstStyle/>
        <a:p>
          <a:pPr rtl="1"/>
          <a:r>
            <a:rPr lang="fa-IR" sz="3200" dirty="0" smtClean="0">
              <a:cs typeface="B Nazanin" panose="00000400000000000000" pitchFamily="2" charset="-78"/>
            </a:rPr>
            <a:t>2</a:t>
          </a:r>
          <a:endParaRPr lang="fa-IR" sz="3200" dirty="0">
            <a:cs typeface="B Nazanin" panose="00000400000000000000" pitchFamily="2" charset="-78"/>
          </a:endParaRPr>
        </a:p>
      </dgm:t>
    </dgm:pt>
    <dgm:pt modelId="{14C1F099-2392-4707-BF15-81B90A163C64}" type="parTrans" cxnId="{ED0545F5-38D2-485D-822B-7B655068B7ED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F3FDC4F4-318C-4742-96A9-261E2F532118}" type="sibTrans" cxnId="{ED0545F5-38D2-485D-822B-7B655068B7ED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75770652-E2AE-4601-BF62-A694950FCB40}">
      <dgm:prSet phldrT="[Text]" custT="1"/>
      <dgm:spPr>
        <a:ln>
          <a:noFill/>
        </a:ln>
      </dgm:spPr>
      <dgm:t>
        <a:bodyPr/>
        <a:lstStyle/>
        <a:p>
          <a:pPr rtl="1"/>
          <a:r>
            <a:rPr lang="en-US" sz="4400" b="1" dirty="0" smtClean="0">
              <a:solidFill>
                <a:srgbClr val="FF0000"/>
              </a:solidFill>
              <a:cs typeface="B Nazanin" panose="00000400000000000000" pitchFamily="2" charset="-78"/>
            </a:rPr>
            <a:t>C</a:t>
          </a:r>
          <a:r>
            <a:rPr lang="en-US" sz="4400" dirty="0" smtClean="0">
              <a:cs typeface="B Nazanin" panose="00000400000000000000" pitchFamily="2" charset="-78"/>
            </a:rPr>
            <a:t>onfidentiality</a:t>
          </a:r>
          <a:r>
            <a:rPr lang="fa-IR" sz="4400" dirty="0" smtClean="0">
              <a:cs typeface="B Nazanin" panose="00000400000000000000" pitchFamily="2" charset="-78"/>
            </a:rPr>
            <a:t>= حفظ محرمانگی و رازداری</a:t>
          </a:r>
          <a:endParaRPr lang="fa-IR" sz="4400" b="1" dirty="0">
            <a:solidFill>
              <a:srgbClr val="C00000"/>
            </a:solidFill>
            <a:cs typeface="B Nazanin" panose="00000400000000000000" pitchFamily="2" charset="-78"/>
          </a:endParaRPr>
        </a:p>
      </dgm:t>
    </dgm:pt>
    <dgm:pt modelId="{07FB9126-3C21-4E9F-BA4E-0864F8021520}" type="parTrans" cxnId="{8E89E140-384D-459C-A850-B195C85734A0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0E2F792F-2E5C-4999-8A13-98028D4E1F62}" type="sibTrans" cxnId="{8E89E140-384D-459C-A850-B195C85734A0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11DA36F9-07B5-46C8-A752-9192FDB7A0EB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pPr rtl="1"/>
          <a:r>
            <a:rPr lang="fa-IR" sz="3200" dirty="0" smtClean="0">
              <a:cs typeface="B Nazanin" panose="00000400000000000000" pitchFamily="2" charset="-78"/>
            </a:rPr>
            <a:t>3</a:t>
          </a:r>
          <a:endParaRPr lang="fa-IR" sz="3200" dirty="0">
            <a:cs typeface="B Nazanin" panose="00000400000000000000" pitchFamily="2" charset="-78"/>
          </a:endParaRPr>
        </a:p>
      </dgm:t>
    </dgm:pt>
    <dgm:pt modelId="{3D68F7FE-8F83-40C6-8929-33896F03CD25}" type="parTrans" cxnId="{A050F23C-A4D6-44B2-81F4-CE60D3A45300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FCC6B4B1-503C-4BFB-912F-B014D94BF4B9}" type="sibTrans" cxnId="{A050F23C-A4D6-44B2-81F4-CE60D3A45300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C151C6D1-5BB5-4BA4-8484-70814296B856}">
      <dgm:prSet phldrT="[Text]" custT="1"/>
      <dgm:spPr>
        <a:ln>
          <a:noFill/>
        </a:ln>
      </dgm:spPr>
      <dgm:t>
        <a:bodyPr/>
        <a:lstStyle/>
        <a:p>
          <a:pPr rtl="1"/>
          <a:r>
            <a:rPr lang="en-US" sz="4800" b="1" dirty="0" smtClean="0">
              <a:solidFill>
                <a:srgbClr val="FF0000"/>
              </a:solidFill>
              <a:cs typeface="B Nazanin" panose="00000400000000000000" pitchFamily="2" charset="-78"/>
            </a:rPr>
            <a:t>C</a:t>
          </a:r>
          <a:r>
            <a:rPr lang="en-US" sz="4800" dirty="0" smtClean="0">
              <a:cs typeface="B Nazanin" panose="00000400000000000000" pitchFamily="2" charset="-78"/>
            </a:rPr>
            <a:t>ounselling</a:t>
          </a:r>
          <a:r>
            <a:rPr lang="fa-IR" sz="4800" dirty="0" smtClean="0">
              <a:cs typeface="B Nazanin" panose="00000400000000000000" pitchFamily="2" charset="-78"/>
            </a:rPr>
            <a:t>=مشاوره</a:t>
          </a:r>
          <a:endParaRPr lang="fa-IR" sz="4800" b="1" dirty="0">
            <a:solidFill>
              <a:schemeClr val="accent6">
                <a:lumMod val="50000"/>
              </a:schemeClr>
            </a:solidFill>
            <a:cs typeface="B Nazanin" panose="00000400000000000000" pitchFamily="2" charset="-78"/>
          </a:endParaRPr>
        </a:p>
      </dgm:t>
    </dgm:pt>
    <dgm:pt modelId="{29D9CFA9-98FD-4AD0-BE9C-7FCE6CC0F11B}" type="parTrans" cxnId="{784DAC96-4A08-4B22-BD1B-B872DBACCCAE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F76E38D7-208B-4D13-934E-6BAF8CF2827C}" type="sibTrans" cxnId="{784DAC96-4A08-4B22-BD1B-B872DBACCCAE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232749DC-0086-46AC-90CC-DAA2C80EC397}">
      <dgm:prSet phldrT="[Text]" custT="1"/>
      <dgm:spPr/>
      <dgm:t>
        <a:bodyPr/>
        <a:lstStyle/>
        <a:p>
          <a:pPr rtl="1"/>
          <a:r>
            <a:rPr lang="fa-IR" sz="3200" dirty="0" smtClean="0">
              <a:cs typeface="B Nazanin" panose="00000400000000000000" pitchFamily="2" charset="-78"/>
            </a:rPr>
            <a:t>4</a:t>
          </a:r>
          <a:endParaRPr lang="fa-IR" sz="3200" dirty="0">
            <a:cs typeface="B Nazanin" panose="00000400000000000000" pitchFamily="2" charset="-78"/>
          </a:endParaRPr>
        </a:p>
      </dgm:t>
    </dgm:pt>
    <dgm:pt modelId="{12422644-C5A0-40E2-89EA-DA6D2D731572}" type="parTrans" cxnId="{83059A45-DCCF-4532-B64E-EFD8D587D695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AA0849C3-5E84-4AC6-83FF-27C283034A1F}" type="sibTrans" cxnId="{83059A45-DCCF-4532-B64E-EFD8D587D695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6DCEC957-F85D-42BD-BC0B-C192CC285585}">
      <dgm:prSet phldrT="[Text]" custT="1"/>
      <dgm:spPr>
        <a:solidFill>
          <a:srgbClr val="7030A0"/>
        </a:solidFill>
      </dgm:spPr>
      <dgm:t>
        <a:bodyPr/>
        <a:lstStyle/>
        <a:p>
          <a:pPr rtl="1"/>
          <a:r>
            <a:rPr lang="fa-IR" sz="3200" dirty="0" smtClean="0">
              <a:cs typeface="B Nazanin" panose="00000400000000000000" pitchFamily="2" charset="-78"/>
            </a:rPr>
            <a:t>5</a:t>
          </a:r>
          <a:endParaRPr lang="fa-IR" sz="3200" dirty="0">
            <a:cs typeface="B Nazanin" panose="00000400000000000000" pitchFamily="2" charset="-78"/>
          </a:endParaRPr>
        </a:p>
      </dgm:t>
    </dgm:pt>
    <dgm:pt modelId="{F1C79117-F4B5-45CD-8056-E1F3BD948633}" type="parTrans" cxnId="{372BC060-DE90-457F-8426-E22237C8593E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44D20A4B-98C2-4A3F-8A43-3ED3B3E25F4D}" type="sibTrans" cxnId="{372BC060-DE90-457F-8426-E22237C8593E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5B6354ED-618F-4E51-9EAD-05B101DA836E}">
      <dgm:prSet custT="1"/>
      <dgm:spPr>
        <a:ln>
          <a:noFill/>
        </a:ln>
      </dgm:spPr>
      <dgm:t>
        <a:bodyPr/>
        <a:lstStyle/>
        <a:p>
          <a:pPr rtl="1"/>
          <a:r>
            <a:rPr lang="en-US" sz="4800" b="1" dirty="0" smtClean="0">
              <a:solidFill>
                <a:srgbClr val="FF0000"/>
              </a:solidFill>
              <a:cs typeface="B Nazanin" panose="00000400000000000000" pitchFamily="2" charset="-78"/>
            </a:rPr>
            <a:t>C</a:t>
          </a:r>
          <a:r>
            <a:rPr lang="en-US" sz="4800" dirty="0" smtClean="0">
              <a:cs typeface="B Nazanin" panose="00000400000000000000" pitchFamily="2" charset="-78"/>
            </a:rPr>
            <a:t>orrect test results </a:t>
          </a:r>
          <a:r>
            <a:rPr lang="fa-IR" sz="4800" dirty="0" smtClean="0">
              <a:cs typeface="B Nazanin" panose="00000400000000000000" pitchFamily="2" charset="-78"/>
            </a:rPr>
            <a:t>=تست معتبر و صحیح</a:t>
          </a:r>
          <a:endParaRPr lang="fa-IR" sz="4800" b="1" dirty="0">
            <a:solidFill>
              <a:schemeClr val="accent5">
                <a:lumMod val="75000"/>
              </a:schemeClr>
            </a:solidFill>
            <a:cs typeface="B Nazanin" panose="00000400000000000000" pitchFamily="2" charset="-78"/>
          </a:endParaRPr>
        </a:p>
      </dgm:t>
    </dgm:pt>
    <dgm:pt modelId="{67F0EC5D-553B-46E2-ACE0-8B929CCF3B40}" type="parTrans" cxnId="{196C9B7F-D0A1-409E-AAB9-537517156ECC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22FFF60E-7002-40D5-92EE-621977375A85}" type="sibTrans" cxnId="{196C9B7F-D0A1-409E-AAB9-537517156ECC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666A1465-C146-4CC1-B8E8-27CFCBAFA061}">
      <dgm:prSet custT="1"/>
      <dgm:spPr>
        <a:ln>
          <a:noFill/>
        </a:ln>
      </dgm:spPr>
      <dgm:t>
        <a:bodyPr/>
        <a:lstStyle/>
        <a:p>
          <a:pPr rtl="1"/>
          <a:r>
            <a:rPr lang="en-US" sz="4000" b="1" dirty="0" smtClean="0">
              <a:solidFill>
                <a:srgbClr val="FF0000"/>
              </a:solidFill>
              <a:cs typeface="B Nazanin" panose="00000400000000000000" pitchFamily="2" charset="-78"/>
            </a:rPr>
            <a:t>C</a:t>
          </a:r>
          <a:r>
            <a:rPr lang="en-US" sz="4000" dirty="0" smtClean="0">
              <a:cs typeface="B Nazanin" panose="00000400000000000000" pitchFamily="2" charset="-78"/>
            </a:rPr>
            <a:t>onnection</a:t>
          </a:r>
          <a:r>
            <a:rPr lang="fa-IR" sz="4000" dirty="0" smtClean="0">
              <a:cs typeface="B Nazanin" panose="00000400000000000000" pitchFamily="2" charset="-78"/>
            </a:rPr>
            <a:t>=امکان بر قراری ارتباط با سطوح ارائه دهنده خدمات مراقبت و درمان</a:t>
          </a:r>
          <a:endParaRPr lang="fa-IR" sz="4000" b="1" dirty="0">
            <a:solidFill>
              <a:srgbClr val="7030A0"/>
            </a:solidFill>
            <a:cs typeface="B Nazanin" panose="00000400000000000000" pitchFamily="2" charset="-78"/>
          </a:endParaRPr>
        </a:p>
      </dgm:t>
    </dgm:pt>
    <dgm:pt modelId="{66A891FB-6D5D-4A81-9B9A-3990CC439DDD}" type="parTrans" cxnId="{C2E1FA66-CE77-430E-8175-396F0C609B6E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1A3EA4D0-3A53-4FD6-8959-DA68D8876F1F}" type="sibTrans" cxnId="{C2E1FA66-CE77-430E-8175-396F0C609B6E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B21629F8-A202-4E2A-8357-E0E75F1D68C2}" type="pres">
      <dgm:prSet presAssocID="{C301B6C9-4758-4588-A028-E70929DD8EED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5479CF2D-9226-411D-95E4-C840B15A249B}" type="pres">
      <dgm:prSet presAssocID="{72BCA973-ABC6-479A-8728-0CF0499C819C}" presName="composite" presStyleCnt="0"/>
      <dgm:spPr/>
    </dgm:pt>
    <dgm:pt modelId="{046CB7F6-269D-46DD-827B-B71D428DECE5}" type="pres">
      <dgm:prSet presAssocID="{72BCA973-ABC6-479A-8728-0CF0499C819C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E5FEF0AA-39C3-4427-9D91-27CB7947F926}" type="pres">
      <dgm:prSet presAssocID="{72BCA973-ABC6-479A-8728-0CF0499C819C}" presName="descendantText" presStyleLbl="alignAcc1" presStyleIdx="0" presStyleCnt="5" custLinFactNeighborX="7213" custLinFactNeighborY="-6834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ECBF0053-C98A-4089-9D5D-655825EEC1C9}" type="pres">
      <dgm:prSet presAssocID="{ADC52F20-3E49-4E80-9F86-B422C46ABF85}" presName="sp" presStyleCnt="0"/>
      <dgm:spPr/>
    </dgm:pt>
    <dgm:pt modelId="{21839AC6-528E-4930-B348-9E31CC879AAC}" type="pres">
      <dgm:prSet presAssocID="{6A04A7B3-F173-464B-90EE-42D1ED23D6FD}" presName="composite" presStyleCnt="0"/>
      <dgm:spPr/>
    </dgm:pt>
    <dgm:pt modelId="{090C21E6-2B1A-4C4B-BFF8-4D92334839E9}" type="pres">
      <dgm:prSet presAssocID="{6A04A7B3-F173-464B-90EE-42D1ED23D6FD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DFDB2E53-8F42-4F2B-93A1-34B4864C0ADF}" type="pres">
      <dgm:prSet presAssocID="{6A04A7B3-F173-464B-90EE-42D1ED23D6FD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49FDC1CA-970F-4E5E-A30A-878B4DBDEE96}" type="pres">
      <dgm:prSet presAssocID="{F3FDC4F4-318C-4742-96A9-261E2F532118}" presName="sp" presStyleCnt="0"/>
      <dgm:spPr/>
    </dgm:pt>
    <dgm:pt modelId="{273AC133-2D24-4A96-8B7B-A699E2C860A8}" type="pres">
      <dgm:prSet presAssocID="{11DA36F9-07B5-46C8-A752-9192FDB7A0EB}" presName="composite" presStyleCnt="0"/>
      <dgm:spPr/>
    </dgm:pt>
    <dgm:pt modelId="{F422A36B-70D7-4538-9F01-9CC5A7CDBC89}" type="pres">
      <dgm:prSet presAssocID="{11DA36F9-07B5-46C8-A752-9192FDB7A0EB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A41033FC-DFFB-4B5A-B2FD-2C30FB927963}" type="pres">
      <dgm:prSet presAssocID="{11DA36F9-07B5-46C8-A752-9192FDB7A0EB}" presName="descendantText" presStyleLbl="alignAcc1" presStyleIdx="2" presStyleCnt="5" custLinFactNeighborX="0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251D3297-E961-4B48-9B9B-17D18BC83EC4}" type="pres">
      <dgm:prSet presAssocID="{FCC6B4B1-503C-4BFB-912F-B014D94BF4B9}" presName="sp" presStyleCnt="0"/>
      <dgm:spPr/>
    </dgm:pt>
    <dgm:pt modelId="{810CA89A-190E-4148-9F74-7C02F02F9E5F}" type="pres">
      <dgm:prSet presAssocID="{232749DC-0086-46AC-90CC-DAA2C80EC397}" presName="composite" presStyleCnt="0"/>
      <dgm:spPr/>
    </dgm:pt>
    <dgm:pt modelId="{D4B44255-0E37-4578-AC27-7FC9BABF7F3D}" type="pres">
      <dgm:prSet presAssocID="{232749DC-0086-46AC-90CC-DAA2C80EC397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CBEACAF4-6D16-4A1A-8683-6DB7AB52BB86}" type="pres">
      <dgm:prSet presAssocID="{232749DC-0086-46AC-90CC-DAA2C80EC397}" presName="descendantText" presStyleLbl="alignAcc1" presStyleIdx="3" presStyleCnt="5" custScaleX="101250" custScaleY="110973" custLinFactNeighborX="0" custLinFactNeighborY="593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DBD4B7B1-125A-4E41-BAE3-510953E1D6CD}" type="pres">
      <dgm:prSet presAssocID="{AA0849C3-5E84-4AC6-83FF-27C283034A1F}" presName="sp" presStyleCnt="0"/>
      <dgm:spPr/>
    </dgm:pt>
    <dgm:pt modelId="{A029DFFD-E766-4A51-ADCA-A93ED58D78B7}" type="pres">
      <dgm:prSet presAssocID="{6DCEC957-F85D-42BD-BC0B-C192CC285585}" presName="composite" presStyleCnt="0"/>
      <dgm:spPr/>
    </dgm:pt>
    <dgm:pt modelId="{3EBD3EF8-3D51-4ACB-AE59-839F643DB541}" type="pres">
      <dgm:prSet presAssocID="{6DCEC957-F85D-42BD-BC0B-C192CC285585}" presName="parentText" presStyleLbl="alignNode1" presStyleIdx="4" presStyleCnt="5" custScaleY="135540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F22394C0-C169-4A59-A320-2FBAECB229D0}" type="pres">
      <dgm:prSet presAssocID="{6DCEC957-F85D-42BD-BC0B-C192CC285585}" presName="descendantText" presStyleLbl="alignAcc1" presStyleIdx="4" presStyleCnt="5" custScaleY="246074" custLinFactNeighborY="0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0907A1EF-2896-443B-848D-FA78E4A5B749}" type="presOf" srcId="{C301B6C9-4758-4588-A028-E70929DD8EED}" destId="{B21629F8-A202-4E2A-8357-E0E75F1D68C2}" srcOrd="0" destOrd="0" presId="urn:microsoft.com/office/officeart/2005/8/layout/chevron2"/>
    <dgm:cxn modelId="{2E29506D-277D-4D5F-A308-FBE60E5FC4F4}" type="presOf" srcId="{C151C6D1-5BB5-4BA4-8484-70814296B856}" destId="{A41033FC-DFFB-4B5A-B2FD-2C30FB927963}" srcOrd="0" destOrd="0" presId="urn:microsoft.com/office/officeart/2005/8/layout/chevron2"/>
    <dgm:cxn modelId="{372BC060-DE90-457F-8426-E22237C8593E}" srcId="{C301B6C9-4758-4588-A028-E70929DD8EED}" destId="{6DCEC957-F85D-42BD-BC0B-C192CC285585}" srcOrd="4" destOrd="0" parTransId="{F1C79117-F4B5-45CD-8056-E1F3BD948633}" sibTransId="{44D20A4B-98C2-4A3F-8A43-3ED3B3E25F4D}"/>
    <dgm:cxn modelId="{17C6DBDD-91E8-4752-9EC7-B3D7CA020CC6}" type="presOf" srcId="{72BCA973-ABC6-479A-8728-0CF0499C819C}" destId="{046CB7F6-269D-46DD-827B-B71D428DECE5}" srcOrd="0" destOrd="0" presId="urn:microsoft.com/office/officeart/2005/8/layout/chevron2"/>
    <dgm:cxn modelId="{D1A15C8E-18E3-4FE3-B4A7-F14BD53D5AE8}" srcId="{72BCA973-ABC6-479A-8728-0CF0499C819C}" destId="{1FF00500-5EB2-425B-BE02-9AF719F0DA43}" srcOrd="0" destOrd="0" parTransId="{53BD39F9-5266-4E55-A26D-8DE9A34DB78C}" sibTransId="{80CEE5F2-02CB-41DD-8B99-2F26878044CD}"/>
    <dgm:cxn modelId="{196C9B7F-D0A1-409E-AAB9-537517156ECC}" srcId="{232749DC-0086-46AC-90CC-DAA2C80EC397}" destId="{5B6354ED-618F-4E51-9EAD-05B101DA836E}" srcOrd="0" destOrd="0" parTransId="{67F0EC5D-553B-46E2-ACE0-8B929CCF3B40}" sibTransId="{22FFF60E-7002-40D5-92EE-621977375A85}"/>
    <dgm:cxn modelId="{04398E89-1C83-4DBC-AC4B-1F7BE8A36E50}" type="presOf" srcId="{1FF00500-5EB2-425B-BE02-9AF719F0DA43}" destId="{E5FEF0AA-39C3-4427-9D91-27CB7947F926}" srcOrd="0" destOrd="0" presId="urn:microsoft.com/office/officeart/2005/8/layout/chevron2"/>
    <dgm:cxn modelId="{2C9B5FBD-3ADE-4E03-9FAA-AF446698DF7D}" type="presOf" srcId="{5B6354ED-618F-4E51-9EAD-05B101DA836E}" destId="{CBEACAF4-6D16-4A1A-8683-6DB7AB52BB86}" srcOrd="0" destOrd="0" presId="urn:microsoft.com/office/officeart/2005/8/layout/chevron2"/>
    <dgm:cxn modelId="{7BB6C7BF-8BD4-4376-A8AD-C7DF3D4E9DA4}" type="presOf" srcId="{666A1465-C146-4CC1-B8E8-27CFCBAFA061}" destId="{F22394C0-C169-4A59-A320-2FBAECB229D0}" srcOrd="0" destOrd="0" presId="urn:microsoft.com/office/officeart/2005/8/layout/chevron2"/>
    <dgm:cxn modelId="{784DAC96-4A08-4B22-BD1B-B872DBACCCAE}" srcId="{11DA36F9-07B5-46C8-A752-9192FDB7A0EB}" destId="{C151C6D1-5BB5-4BA4-8484-70814296B856}" srcOrd="0" destOrd="0" parTransId="{29D9CFA9-98FD-4AD0-BE9C-7FCE6CC0F11B}" sibTransId="{F76E38D7-208B-4D13-934E-6BAF8CF2827C}"/>
    <dgm:cxn modelId="{8E89E140-384D-459C-A850-B195C85734A0}" srcId="{6A04A7B3-F173-464B-90EE-42D1ED23D6FD}" destId="{75770652-E2AE-4601-BF62-A694950FCB40}" srcOrd="0" destOrd="0" parTransId="{07FB9126-3C21-4E9F-BA4E-0864F8021520}" sibTransId="{0E2F792F-2E5C-4999-8A13-98028D4E1F62}"/>
    <dgm:cxn modelId="{983E6D7E-B736-41B7-A988-F3D6BAB3B67C}" type="presOf" srcId="{232749DC-0086-46AC-90CC-DAA2C80EC397}" destId="{D4B44255-0E37-4578-AC27-7FC9BABF7F3D}" srcOrd="0" destOrd="0" presId="urn:microsoft.com/office/officeart/2005/8/layout/chevron2"/>
    <dgm:cxn modelId="{340ED067-29D5-463A-AE44-BF8DFD6B6E91}" type="presOf" srcId="{75770652-E2AE-4601-BF62-A694950FCB40}" destId="{DFDB2E53-8F42-4F2B-93A1-34B4864C0ADF}" srcOrd="0" destOrd="0" presId="urn:microsoft.com/office/officeart/2005/8/layout/chevron2"/>
    <dgm:cxn modelId="{6D6BDB2B-D492-4173-9D46-F36F85616C83}" srcId="{C301B6C9-4758-4588-A028-E70929DD8EED}" destId="{72BCA973-ABC6-479A-8728-0CF0499C819C}" srcOrd="0" destOrd="0" parTransId="{FFB476BE-6B4F-4C1F-AE8F-BE54C3EBA350}" sibTransId="{ADC52F20-3E49-4E80-9F86-B422C46ABF85}"/>
    <dgm:cxn modelId="{83059A45-DCCF-4532-B64E-EFD8D587D695}" srcId="{C301B6C9-4758-4588-A028-E70929DD8EED}" destId="{232749DC-0086-46AC-90CC-DAA2C80EC397}" srcOrd="3" destOrd="0" parTransId="{12422644-C5A0-40E2-89EA-DA6D2D731572}" sibTransId="{AA0849C3-5E84-4AC6-83FF-27C283034A1F}"/>
    <dgm:cxn modelId="{C2E1FA66-CE77-430E-8175-396F0C609B6E}" srcId="{6DCEC957-F85D-42BD-BC0B-C192CC285585}" destId="{666A1465-C146-4CC1-B8E8-27CFCBAFA061}" srcOrd="0" destOrd="0" parTransId="{66A891FB-6D5D-4A81-9B9A-3990CC439DDD}" sibTransId="{1A3EA4D0-3A53-4FD6-8959-DA68D8876F1F}"/>
    <dgm:cxn modelId="{98F4932D-D249-4A4E-A549-87E9C2B5241A}" type="presOf" srcId="{6A04A7B3-F173-464B-90EE-42D1ED23D6FD}" destId="{090C21E6-2B1A-4C4B-BFF8-4D92334839E9}" srcOrd="0" destOrd="0" presId="urn:microsoft.com/office/officeart/2005/8/layout/chevron2"/>
    <dgm:cxn modelId="{A050F23C-A4D6-44B2-81F4-CE60D3A45300}" srcId="{C301B6C9-4758-4588-A028-E70929DD8EED}" destId="{11DA36F9-07B5-46C8-A752-9192FDB7A0EB}" srcOrd="2" destOrd="0" parTransId="{3D68F7FE-8F83-40C6-8929-33896F03CD25}" sibTransId="{FCC6B4B1-503C-4BFB-912F-B014D94BF4B9}"/>
    <dgm:cxn modelId="{4CCB4ECA-A220-471E-97FB-D0348E6FE284}" type="presOf" srcId="{6DCEC957-F85D-42BD-BC0B-C192CC285585}" destId="{3EBD3EF8-3D51-4ACB-AE59-839F643DB541}" srcOrd="0" destOrd="0" presId="urn:microsoft.com/office/officeart/2005/8/layout/chevron2"/>
    <dgm:cxn modelId="{ED0545F5-38D2-485D-822B-7B655068B7ED}" srcId="{C301B6C9-4758-4588-A028-E70929DD8EED}" destId="{6A04A7B3-F173-464B-90EE-42D1ED23D6FD}" srcOrd="1" destOrd="0" parTransId="{14C1F099-2392-4707-BF15-81B90A163C64}" sibTransId="{F3FDC4F4-318C-4742-96A9-261E2F532118}"/>
    <dgm:cxn modelId="{E14069CC-5420-4C2E-8A6E-33F93C02485F}" type="presOf" srcId="{11DA36F9-07B5-46C8-A752-9192FDB7A0EB}" destId="{F422A36B-70D7-4538-9F01-9CC5A7CDBC89}" srcOrd="0" destOrd="0" presId="urn:microsoft.com/office/officeart/2005/8/layout/chevron2"/>
    <dgm:cxn modelId="{6430DC79-14A1-4FFE-8226-D8B896628894}" type="presParOf" srcId="{B21629F8-A202-4E2A-8357-E0E75F1D68C2}" destId="{5479CF2D-9226-411D-95E4-C840B15A249B}" srcOrd="0" destOrd="0" presId="urn:microsoft.com/office/officeart/2005/8/layout/chevron2"/>
    <dgm:cxn modelId="{CB74279C-17BD-43BD-906D-25CFB120C9E7}" type="presParOf" srcId="{5479CF2D-9226-411D-95E4-C840B15A249B}" destId="{046CB7F6-269D-46DD-827B-B71D428DECE5}" srcOrd="0" destOrd="0" presId="urn:microsoft.com/office/officeart/2005/8/layout/chevron2"/>
    <dgm:cxn modelId="{DFC9AA93-09A6-4F62-A2EC-7939AC183E1D}" type="presParOf" srcId="{5479CF2D-9226-411D-95E4-C840B15A249B}" destId="{E5FEF0AA-39C3-4427-9D91-27CB7947F926}" srcOrd="1" destOrd="0" presId="urn:microsoft.com/office/officeart/2005/8/layout/chevron2"/>
    <dgm:cxn modelId="{FDE94245-684D-49DA-8572-24443AEDAEAC}" type="presParOf" srcId="{B21629F8-A202-4E2A-8357-E0E75F1D68C2}" destId="{ECBF0053-C98A-4089-9D5D-655825EEC1C9}" srcOrd="1" destOrd="0" presId="urn:microsoft.com/office/officeart/2005/8/layout/chevron2"/>
    <dgm:cxn modelId="{E3E02EA2-7ADE-4105-A534-D0F08A86D784}" type="presParOf" srcId="{B21629F8-A202-4E2A-8357-E0E75F1D68C2}" destId="{21839AC6-528E-4930-B348-9E31CC879AAC}" srcOrd="2" destOrd="0" presId="urn:microsoft.com/office/officeart/2005/8/layout/chevron2"/>
    <dgm:cxn modelId="{4E67C7B0-7790-4EAD-9942-650E4EA45377}" type="presParOf" srcId="{21839AC6-528E-4930-B348-9E31CC879AAC}" destId="{090C21E6-2B1A-4C4B-BFF8-4D92334839E9}" srcOrd="0" destOrd="0" presId="urn:microsoft.com/office/officeart/2005/8/layout/chevron2"/>
    <dgm:cxn modelId="{C25A61EA-A948-43EF-8FAD-C6465EF922CA}" type="presParOf" srcId="{21839AC6-528E-4930-B348-9E31CC879AAC}" destId="{DFDB2E53-8F42-4F2B-93A1-34B4864C0ADF}" srcOrd="1" destOrd="0" presId="urn:microsoft.com/office/officeart/2005/8/layout/chevron2"/>
    <dgm:cxn modelId="{5E887DC7-B9B4-4147-B2B0-C9A3A38BE368}" type="presParOf" srcId="{B21629F8-A202-4E2A-8357-E0E75F1D68C2}" destId="{49FDC1CA-970F-4E5E-A30A-878B4DBDEE96}" srcOrd="3" destOrd="0" presId="urn:microsoft.com/office/officeart/2005/8/layout/chevron2"/>
    <dgm:cxn modelId="{CF4A99E8-A9B7-4C49-BE5F-DD9E4B440D3E}" type="presParOf" srcId="{B21629F8-A202-4E2A-8357-E0E75F1D68C2}" destId="{273AC133-2D24-4A96-8B7B-A699E2C860A8}" srcOrd="4" destOrd="0" presId="urn:microsoft.com/office/officeart/2005/8/layout/chevron2"/>
    <dgm:cxn modelId="{6639A953-AE97-4FAF-A887-F156C74832A5}" type="presParOf" srcId="{273AC133-2D24-4A96-8B7B-A699E2C860A8}" destId="{F422A36B-70D7-4538-9F01-9CC5A7CDBC89}" srcOrd="0" destOrd="0" presId="urn:microsoft.com/office/officeart/2005/8/layout/chevron2"/>
    <dgm:cxn modelId="{B42CB784-1CCB-4C11-AF49-5ABF2DD42060}" type="presParOf" srcId="{273AC133-2D24-4A96-8B7B-A699E2C860A8}" destId="{A41033FC-DFFB-4B5A-B2FD-2C30FB927963}" srcOrd="1" destOrd="0" presId="urn:microsoft.com/office/officeart/2005/8/layout/chevron2"/>
    <dgm:cxn modelId="{322E2674-558D-4354-BABC-6079DAE9D3FD}" type="presParOf" srcId="{B21629F8-A202-4E2A-8357-E0E75F1D68C2}" destId="{251D3297-E961-4B48-9B9B-17D18BC83EC4}" srcOrd="5" destOrd="0" presId="urn:microsoft.com/office/officeart/2005/8/layout/chevron2"/>
    <dgm:cxn modelId="{A1C81EB2-B0F7-43B8-A7B9-64F48A33F334}" type="presParOf" srcId="{B21629F8-A202-4E2A-8357-E0E75F1D68C2}" destId="{810CA89A-190E-4148-9F74-7C02F02F9E5F}" srcOrd="6" destOrd="0" presId="urn:microsoft.com/office/officeart/2005/8/layout/chevron2"/>
    <dgm:cxn modelId="{6901FA60-BA8F-475C-84F5-B18C4177B0CA}" type="presParOf" srcId="{810CA89A-190E-4148-9F74-7C02F02F9E5F}" destId="{D4B44255-0E37-4578-AC27-7FC9BABF7F3D}" srcOrd="0" destOrd="0" presId="urn:microsoft.com/office/officeart/2005/8/layout/chevron2"/>
    <dgm:cxn modelId="{CFD621E0-5B2F-4A2C-BDB2-C4FF39BCBA64}" type="presParOf" srcId="{810CA89A-190E-4148-9F74-7C02F02F9E5F}" destId="{CBEACAF4-6D16-4A1A-8683-6DB7AB52BB86}" srcOrd="1" destOrd="0" presId="urn:microsoft.com/office/officeart/2005/8/layout/chevron2"/>
    <dgm:cxn modelId="{4B9BF924-FE76-4295-9B8A-F6A9D9FA907C}" type="presParOf" srcId="{B21629F8-A202-4E2A-8357-E0E75F1D68C2}" destId="{DBD4B7B1-125A-4E41-BAE3-510953E1D6CD}" srcOrd="7" destOrd="0" presId="urn:microsoft.com/office/officeart/2005/8/layout/chevron2"/>
    <dgm:cxn modelId="{23C62D13-E952-4510-BF04-628A34AEE21D}" type="presParOf" srcId="{B21629F8-A202-4E2A-8357-E0E75F1D68C2}" destId="{A029DFFD-E766-4A51-ADCA-A93ED58D78B7}" srcOrd="8" destOrd="0" presId="urn:microsoft.com/office/officeart/2005/8/layout/chevron2"/>
    <dgm:cxn modelId="{71AC9328-5A59-4329-B1A3-D06BDB5A61CA}" type="presParOf" srcId="{A029DFFD-E766-4A51-ADCA-A93ED58D78B7}" destId="{3EBD3EF8-3D51-4ACB-AE59-839F643DB541}" srcOrd="0" destOrd="0" presId="urn:microsoft.com/office/officeart/2005/8/layout/chevron2"/>
    <dgm:cxn modelId="{622D6CC4-48BE-4153-B840-BE6F36BD1C2A}" type="presParOf" srcId="{A029DFFD-E766-4A51-ADCA-A93ED58D78B7}" destId="{F22394C0-C169-4A59-A320-2FBAECB229D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94DB104-F077-497E-A8BC-F496981DE588}" type="doc">
      <dgm:prSet loTypeId="urn:microsoft.com/office/officeart/2005/8/layout/process1" loCatId="process" qsTypeId="urn:microsoft.com/office/officeart/2005/8/quickstyle/simple1" qsCatId="simple" csTypeId="urn:microsoft.com/office/officeart/2005/8/colors/accent3_2" csCatId="accent3" phldr="1"/>
      <dgm:spPr/>
    </dgm:pt>
    <dgm:pt modelId="{007477BD-60A5-414F-8D19-00EBD626D7F0}">
      <dgm:prSet phldrT="[Text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a-IR" sz="2400" b="1">
              <a:solidFill>
                <a:schemeClr val="bg1"/>
              </a:solidFill>
              <a:cs typeface="B Nazanin" panose="00000400000000000000" pitchFamily="2" charset="-78"/>
            </a:rPr>
            <a:t>1.ایجاد تمایل به انجام تست</a:t>
          </a:r>
          <a:endParaRPr lang="en-US" sz="2400" b="1">
            <a:solidFill>
              <a:schemeClr val="bg1"/>
            </a:solidFill>
            <a:cs typeface="B Nazanin" panose="00000400000000000000" pitchFamily="2" charset="-78"/>
          </a:endParaRPr>
        </a:p>
      </dgm:t>
    </dgm:pt>
    <dgm:pt modelId="{A40E413B-AF04-44AE-8967-1703FA96668C}" type="parTrans" cxnId="{F5DF0147-3CCF-4ABF-B0AC-FB33C27DB05C}">
      <dgm:prSet/>
      <dgm:spPr/>
      <dgm:t>
        <a:bodyPr/>
        <a:lstStyle/>
        <a:p>
          <a:endParaRPr lang="en-US" sz="2400" b="1">
            <a:cs typeface="B Nazanin" panose="00000400000000000000" pitchFamily="2" charset="-78"/>
          </a:endParaRPr>
        </a:p>
      </dgm:t>
    </dgm:pt>
    <dgm:pt modelId="{BCA06880-CD62-45AF-9D53-567EEB19C084}" type="sibTrans" cxnId="{F5DF0147-3CCF-4ABF-B0AC-FB33C27DB05C}">
      <dgm:prSet custT="1"/>
      <dgm:spPr/>
      <dgm:t>
        <a:bodyPr/>
        <a:lstStyle/>
        <a:p>
          <a:endParaRPr lang="en-US" sz="2400" b="1">
            <a:cs typeface="B Nazanin" panose="00000400000000000000" pitchFamily="2" charset="-78"/>
          </a:endParaRPr>
        </a:p>
      </dgm:t>
    </dgm:pt>
    <dgm:pt modelId="{5F3E2C83-0075-4C1C-8367-377983C6CBD6}">
      <dgm:prSet phldrT="[Text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a-IR" sz="2400" b="1">
              <a:solidFill>
                <a:schemeClr val="bg1"/>
              </a:solidFill>
              <a:cs typeface="B Nazanin" panose="00000400000000000000" pitchFamily="2" charset="-78"/>
            </a:rPr>
            <a:t>2.توصیه به انجام تست</a:t>
          </a:r>
          <a:endParaRPr lang="en-US" sz="2400" b="1">
            <a:solidFill>
              <a:schemeClr val="bg1"/>
            </a:solidFill>
            <a:cs typeface="B Nazanin" panose="00000400000000000000" pitchFamily="2" charset="-78"/>
          </a:endParaRPr>
        </a:p>
      </dgm:t>
    </dgm:pt>
    <dgm:pt modelId="{3CD991BB-BF1F-4357-979E-C1D71EE1B5DE}" type="parTrans" cxnId="{880B7802-FE8B-455F-950A-7C301A27E401}">
      <dgm:prSet/>
      <dgm:spPr/>
      <dgm:t>
        <a:bodyPr/>
        <a:lstStyle/>
        <a:p>
          <a:endParaRPr lang="en-US" sz="2400" b="1">
            <a:cs typeface="B Nazanin" panose="00000400000000000000" pitchFamily="2" charset="-78"/>
          </a:endParaRPr>
        </a:p>
      </dgm:t>
    </dgm:pt>
    <dgm:pt modelId="{C920287E-00A2-4F2A-9EE2-564C5E78E917}" type="sibTrans" cxnId="{880B7802-FE8B-455F-950A-7C301A27E401}">
      <dgm:prSet custT="1"/>
      <dgm:spPr/>
      <dgm:t>
        <a:bodyPr/>
        <a:lstStyle/>
        <a:p>
          <a:endParaRPr lang="en-US" sz="2400" b="1">
            <a:cs typeface="B Nazanin" panose="00000400000000000000" pitchFamily="2" charset="-78"/>
          </a:endParaRPr>
        </a:p>
      </dgm:t>
    </dgm:pt>
    <dgm:pt modelId="{92161121-31D1-47E6-92C7-63D7B054A5F6}">
      <dgm:prSet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a-IR" sz="2400" b="1">
              <a:cs typeface="B Nazanin" panose="00000400000000000000" pitchFamily="2" charset="-78"/>
            </a:rPr>
            <a:t>3.انجام تست اولیه</a:t>
          </a:r>
          <a:endParaRPr lang="en-US" sz="2400" b="1">
            <a:cs typeface="B Nazanin" panose="00000400000000000000" pitchFamily="2" charset="-78"/>
          </a:endParaRPr>
        </a:p>
      </dgm:t>
    </dgm:pt>
    <dgm:pt modelId="{5A433533-03CB-4E25-9A86-0784490A0FC3}" type="parTrans" cxnId="{E934EBDB-85C3-440D-99D6-FD641ABBD5F9}">
      <dgm:prSet/>
      <dgm:spPr/>
      <dgm:t>
        <a:bodyPr/>
        <a:lstStyle/>
        <a:p>
          <a:endParaRPr lang="en-US" sz="2400" b="1">
            <a:cs typeface="B Nazanin" panose="00000400000000000000" pitchFamily="2" charset="-78"/>
          </a:endParaRPr>
        </a:p>
      </dgm:t>
    </dgm:pt>
    <dgm:pt modelId="{F23BBE37-AB48-44A6-98BA-AF03EB396B0B}" type="sibTrans" cxnId="{E934EBDB-85C3-440D-99D6-FD641ABBD5F9}">
      <dgm:prSet custT="1"/>
      <dgm:spPr/>
      <dgm:t>
        <a:bodyPr/>
        <a:lstStyle/>
        <a:p>
          <a:endParaRPr lang="en-US" sz="2400" b="1">
            <a:cs typeface="B Nazanin" panose="00000400000000000000" pitchFamily="2" charset="-78"/>
          </a:endParaRPr>
        </a:p>
      </dgm:t>
    </dgm:pt>
    <dgm:pt modelId="{3E766AC4-F297-4620-A633-6B29031A4318}">
      <dgm:prSet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a-IR" sz="2400" b="1" dirty="0">
              <a:solidFill>
                <a:schemeClr val="bg1"/>
              </a:solidFill>
              <a:cs typeface="B Nazanin" panose="00000400000000000000" pitchFamily="2" charset="-78"/>
            </a:rPr>
            <a:t>5</a:t>
          </a:r>
          <a:r>
            <a:rPr lang="fa-IR" sz="2400" b="1" dirty="0" smtClean="0">
              <a:solidFill>
                <a:schemeClr val="bg1"/>
              </a:solidFill>
              <a:cs typeface="B Nazanin" panose="00000400000000000000" pitchFamily="2" charset="-78"/>
            </a:rPr>
            <a:t>. ارجاع و ترغیب </a:t>
          </a:r>
          <a:r>
            <a:rPr lang="fa-IR" sz="2400" b="1" dirty="0">
              <a:solidFill>
                <a:schemeClr val="bg1"/>
              </a:solidFill>
              <a:cs typeface="B Nazanin" panose="00000400000000000000" pitchFamily="2" charset="-78"/>
            </a:rPr>
            <a:t>برای تست تاییدی</a:t>
          </a:r>
          <a:endParaRPr lang="en-US" sz="2400" b="1" dirty="0">
            <a:solidFill>
              <a:schemeClr val="bg1"/>
            </a:solidFill>
            <a:cs typeface="B Nazanin" panose="00000400000000000000" pitchFamily="2" charset="-78"/>
          </a:endParaRPr>
        </a:p>
      </dgm:t>
    </dgm:pt>
    <dgm:pt modelId="{56EBF6E3-DA2A-48DE-9677-9D7B8E348C10}" type="parTrans" cxnId="{5B523BEA-3B3A-4279-8559-E9BF8C56140C}">
      <dgm:prSet/>
      <dgm:spPr/>
      <dgm:t>
        <a:bodyPr/>
        <a:lstStyle/>
        <a:p>
          <a:endParaRPr lang="en-US" sz="2400" b="1">
            <a:cs typeface="B Nazanin" panose="00000400000000000000" pitchFamily="2" charset="-78"/>
          </a:endParaRPr>
        </a:p>
      </dgm:t>
    </dgm:pt>
    <dgm:pt modelId="{A26FA19E-CE52-4434-A3A5-1F4A9F2F2690}" type="sibTrans" cxnId="{5B523BEA-3B3A-4279-8559-E9BF8C56140C}">
      <dgm:prSet/>
      <dgm:spPr/>
      <dgm:t>
        <a:bodyPr/>
        <a:lstStyle/>
        <a:p>
          <a:endParaRPr lang="en-US" sz="2400" b="1">
            <a:cs typeface="B Nazanin" panose="00000400000000000000" pitchFamily="2" charset="-78"/>
          </a:endParaRPr>
        </a:p>
      </dgm:t>
    </dgm:pt>
    <dgm:pt modelId="{1605CEE8-2DD8-491E-9DB6-68E4361AD906}">
      <dgm:prSet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fa-IR" sz="2400" b="1" dirty="0">
              <a:cs typeface="B Nazanin" panose="00000400000000000000" pitchFamily="2" charset="-78"/>
            </a:rPr>
            <a:t>4.اعلام </a:t>
          </a:r>
          <a:r>
            <a:rPr lang="fa-IR" sz="2400" b="1" dirty="0" smtClean="0">
              <a:cs typeface="B Nazanin" panose="00000400000000000000" pitchFamily="2" charset="-78"/>
            </a:rPr>
            <a:t>نتیجه</a:t>
          </a:r>
          <a:endParaRPr lang="en-US" sz="2400" b="1" dirty="0">
            <a:cs typeface="B Nazanin" panose="00000400000000000000" pitchFamily="2" charset="-78"/>
          </a:endParaRPr>
        </a:p>
      </dgm:t>
    </dgm:pt>
    <dgm:pt modelId="{66003DBC-4573-4194-A4A4-6BDC4B9783B8}" type="parTrans" cxnId="{67C6B3B8-C65E-4C1E-B2B7-7B1B8006A4F5}">
      <dgm:prSet/>
      <dgm:spPr/>
      <dgm:t>
        <a:bodyPr/>
        <a:lstStyle/>
        <a:p>
          <a:endParaRPr lang="en-US" sz="2400" b="1">
            <a:cs typeface="B Nazanin" panose="00000400000000000000" pitchFamily="2" charset="-78"/>
          </a:endParaRPr>
        </a:p>
      </dgm:t>
    </dgm:pt>
    <dgm:pt modelId="{76C24C07-5201-4479-A742-3393AF2BF51A}" type="sibTrans" cxnId="{67C6B3B8-C65E-4C1E-B2B7-7B1B8006A4F5}">
      <dgm:prSet custT="1"/>
      <dgm:spPr/>
      <dgm:t>
        <a:bodyPr/>
        <a:lstStyle/>
        <a:p>
          <a:endParaRPr lang="en-US" sz="2400" b="1">
            <a:cs typeface="B Nazanin" panose="00000400000000000000" pitchFamily="2" charset="-78"/>
          </a:endParaRPr>
        </a:p>
      </dgm:t>
    </dgm:pt>
    <dgm:pt modelId="{DC50432B-37BF-4D4D-B788-F79E080D85A2}" type="pres">
      <dgm:prSet presAssocID="{194DB104-F077-497E-A8BC-F496981DE588}" presName="Name0" presStyleCnt="0">
        <dgm:presLayoutVars>
          <dgm:dir/>
          <dgm:resizeHandles val="exact"/>
        </dgm:presLayoutVars>
      </dgm:prSet>
      <dgm:spPr/>
    </dgm:pt>
    <dgm:pt modelId="{C11A54AD-7B73-4835-9AA7-5C9752DA35D8}" type="pres">
      <dgm:prSet presAssocID="{007477BD-60A5-414F-8D19-00EBD626D7F0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79F6123A-D7D1-44C0-B261-C6E985DDBE22}" type="pres">
      <dgm:prSet presAssocID="{BCA06880-CD62-45AF-9D53-567EEB19C084}" presName="sibTrans" presStyleLbl="sibTrans2D1" presStyleIdx="0" presStyleCnt="4"/>
      <dgm:spPr/>
      <dgm:t>
        <a:bodyPr/>
        <a:lstStyle/>
        <a:p>
          <a:pPr rtl="1"/>
          <a:endParaRPr lang="fa-IR"/>
        </a:p>
      </dgm:t>
    </dgm:pt>
    <dgm:pt modelId="{B32962F7-9FCA-4E4A-8886-8ABDF66CFA6E}" type="pres">
      <dgm:prSet presAssocID="{BCA06880-CD62-45AF-9D53-567EEB19C084}" presName="connectorText" presStyleLbl="sibTrans2D1" presStyleIdx="0" presStyleCnt="4"/>
      <dgm:spPr/>
      <dgm:t>
        <a:bodyPr/>
        <a:lstStyle/>
        <a:p>
          <a:pPr rtl="1"/>
          <a:endParaRPr lang="fa-IR"/>
        </a:p>
      </dgm:t>
    </dgm:pt>
    <dgm:pt modelId="{594A870A-2A76-4B93-91FF-423918546E7E}" type="pres">
      <dgm:prSet presAssocID="{5F3E2C83-0075-4C1C-8367-377983C6CBD6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92F79BB9-C984-4A9E-A145-ABDBCCD6C038}" type="pres">
      <dgm:prSet presAssocID="{C920287E-00A2-4F2A-9EE2-564C5E78E917}" presName="sibTrans" presStyleLbl="sibTrans2D1" presStyleIdx="1" presStyleCnt="4"/>
      <dgm:spPr/>
      <dgm:t>
        <a:bodyPr/>
        <a:lstStyle/>
        <a:p>
          <a:pPr rtl="1"/>
          <a:endParaRPr lang="fa-IR"/>
        </a:p>
      </dgm:t>
    </dgm:pt>
    <dgm:pt modelId="{651BC5AE-A415-4690-9F07-8286AD65E8FA}" type="pres">
      <dgm:prSet presAssocID="{C920287E-00A2-4F2A-9EE2-564C5E78E917}" presName="connectorText" presStyleLbl="sibTrans2D1" presStyleIdx="1" presStyleCnt="4"/>
      <dgm:spPr/>
      <dgm:t>
        <a:bodyPr/>
        <a:lstStyle/>
        <a:p>
          <a:pPr rtl="1"/>
          <a:endParaRPr lang="fa-IR"/>
        </a:p>
      </dgm:t>
    </dgm:pt>
    <dgm:pt modelId="{2032CEBA-1D44-4CB8-BF1C-AE4A08F57CEF}" type="pres">
      <dgm:prSet presAssocID="{92161121-31D1-47E6-92C7-63D7B054A5F6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F0D8DF92-B148-4240-AA2B-4CA447C8C3E1}" type="pres">
      <dgm:prSet presAssocID="{F23BBE37-AB48-44A6-98BA-AF03EB396B0B}" presName="sibTrans" presStyleLbl="sibTrans2D1" presStyleIdx="2" presStyleCnt="4"/>
      <dgm:spPr/>
      <dgm:t>
        <a:bodyPr/>
        <a:lstStyle/>
        <a:p>
          <a:pPr rtl="1"/>
          <a:endParaRPr lang="fa-IR"/>
        </a:p>
      </dgm:t>
    </dgm:pt>
    <dgm:pt modelId="{D62B6BC0-9635-405D-A04A-07ABCE971919}" type="pres">
      <dgm:prSet presAssocID="{F23BBE37-AB48-44A6-98BA-AF03EB396B0B}" presName="connectorText" presStyleLbl="sibTrans2D1" presStyleIdx="2" presStyleCnt="4"/>
      <dgm:spPr/>
      <dgm:t>
        <a:bodyPr/>
        <a:lstStyle/>
        <a:p>
          <a:pPr rtl="1"/>
          <a:endParaRPr lang="fa-IR"/>
        </a:p>
      </dgm:t>
    </dgm:pt>
    <dgm:pt modelId="{0605D777-C0F5-49EF-83D7-21698538E96E}" type="pres">
      <dgm:prSet presAssocID="{1605CEE8-2DD8-491E-9DB6-68E4361AD906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7F65A18A-5748-46D9-9DCA-7B1E5658D714}" type="pres">
      <dgm:prSet presAssocID="{76C24C07-5201-4479-A742-3393AF2BF51A}" presName="sibTrans" presStyleLbl="sibTrans2D1" presStyleIdx="3" presStyleCnt="4"/>
      <dgm:spPr/>
      <dgm:t>
        <a:bodyPr/>
        <a:lstStyle/>
        <a:p>
          <a:pPr rtl="1"/>
          <a:endParaRPr lang="fa-IR"/>
        </a:p>
      </dgm:t>
    </dgm:pt>
    <dgm:pt modelId="{85F6BEF9-53BC-44C8-B3E6-5C576F440FB1}" type="pres">
      <dgm:prSet presAssocID="{76C24C07-5201-4479-A742-3393AF2BF51A}" presName="connectorText" presStyleLbl="sibTrans2D1" presStyleIdx="3" presStyleCnt="4"/>
      <dgm:spPr/>
      <dgm:t>
        <a:bodyPr/>
        <a:lstStyle/>
        <a:p>
          <a:pPr rtl="1"/>
          <a:endParaRPr lang="fa-IR"/>
        </a:p>
      </dgm:t>
    </dgm:pt>
    <dgm:pt modelId="{F513806F-5C78-4DDD-B334-4B2943E3F0E6}" type="pres">
      <dgm:prSet presAssocID="{3E766AC4-F297-4620-A633-6B29031A4318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03BDBEA4-101F-4FC5-BA2B-21ED5D2E273D}" type="presOf" srcId="{3E766AC4-F297-4620-A633-6B29031A4318}" destId="{F513806F-5C78-4DDD-B334-4B2943E3F0E6}" srcOrd="0" destOrd="0" presId="urn:microsoft.com/office/officeart/2005/8/layout/process1"/>
    <dgm:cxn modelId="{6888DDAC-AA1D-4DCD-9BDA-02568E678D24}" type="presOf" srcId="{5F3E2C83-0075-4C1C-8367-377983C6CBD6}" destId="{594A870A-2A76-4B93-91FF-423918546E7E}" srcOrd="0" destOrd="0" presId="urn:microsoft.com/office/officeart/2005/8/layout/process1"/>
    <dgm:cxn modelId="{94DC5BE6-D4CF-489A-994C-3689D4129894}" type="presOf" srcId="{F23BBE37-AB48-44A6-98BA-AF03EB396B0B}" destId="{D62B6BC0-9635-405D-A04A-07ABCE971919}" srcOrd="1" destOrd="0" presId="urn:microsoft.com/office/officeart/2005/8/layout/process1"/>
    <dgm:cxn modelId="{738E0BF8-A62B-4184-9FF1-5D5A8198029E}" type="presOf" srcId="{F23BBE37-AB48-44A6-98BA-AF03EB396B0B}" destId="{F0D8DF92-B148-4240-AA2B-4CA447C8C3E1}" srcOrd="0" destOrd="0" presId="urn:microsoft.com/office/officeart/2005/8/layout/process1"/>
    <dgm:cxn modelId="{D234F8FB-FC5D-4B14-9528-6432C6823B5B}" type="presOf" srcId="{BCA06880-CD62-45AF-9D53-567EEB19C084}" destId="{79F6123A-D7D1-44C0-B261-C6E985DDBE22}" srcOrd="0" destOrd="0" presId="urn:microsoft.com/office/officeart/2005/8/layout/process1"/>
    <dgm:cxn modelId="{880B7802-FE8B-455F-950A-7C301A27E401}" srcId="{194DB104-F077-497E-A8BC-F496981DE588}" destId="{5F3E2C83-0075-4C1C-8367-377983C6CBD6}" srcOrd="1" destOrd="0" parTransId="{3CD991BB-BF1F-4357-979E-C1D71EE1B5DE}" sibTransId="{C920287E-00A2-4F2A-9EE2-564C5E78E917}"/>
    <dgm:cxn modelId="{67C6B3B8-C65E-4C1E-B2B7-7B1B8006A4F5}" srcId="{194DB104-F077-497E-A8BC-F496981DE588}" destId="{1605CEE8-2DD8-491E-9DB6-68E4361AD906}" srcOrd="3" destOrd="0" parTransId="{66003DBC-4573-4194-A4A4-6BDC4B9783B8}" sibTransId="{76C24C07-5201-4479-A742-3393AF2BF51A}"/>
    <dgm:cxn modelId="{5B523BEA-3B3A-4279-8559-E9BF8C56140C}" srcId="{194DB104-F077-497E-A8BC-F496981DE588}" destId="{3E766AC4-F297-4620-A633-6B29031A4318}" srcOrd="4" destOrd="0" parTransId="{56EBF6E3-DA2A-48DE-9677-9D7B8E348C10}" sibTransId="{A26FA19E-CE52-4434-A3A5-1F4A9F2F2690}"/>
    <dgm:cxn modelId="{603A399B-0B87-4E46-AEF0-F3EB09530DBB}" type="presOf" srcId="{BCA06880-CD62-45AF-9D53-567EEB19C084}" destId="{B32962F7-9FCA-4E4A-8886-8ABDF66CFA6E}" srcOrd="1" destOrd="0" presId="urn:microsoft.com/office/officeart/2005/8/layout/process1"/>
    <dgm:cxn modelId="{50585965-EA2E-45DC-BFFD-31FC05FC93B0}" type="presOf" srcId="{C920287E-00A2-4F2A-9EE2-564C5E78E917}" destId="{651BC5AE-A415-4690-9F07-8286AD65E8FA}" srcOrd="1" destOrd="0" presId="urn:microsoft.com/office/officeart/2005/8/layout/process1"/>
    <dgm:cxn modelId="{3CF5348E-F5B2-41C1-B8B9-F1748925B905}" type="presOf" srcId="{1605CEE8-2DD8-491E-9DB6-68E4361AD906}" destId="{0605D777-C0F5-49EF-83D7-21698538E96E}" srcOrd="0" destOrd="0" presId="urn:microsoft.com/office/officeart/2005/8/layout/process1"/>
    <dgm:cxn modelId="{B4C7C140-1FBF-4F0A-995F-5148FA1AC4F5}" type="presOf" srcId="{194DB104-F077-497E-A8BC-F496981DE588}" destId="{DC50432B-37BF-4D4D-B788-F79E080D85A2}" srcOrd="0" destOrd="0" presId="urn:microsoft.com/office/officeart/2005/8/layout/process1"/>
    <dgm:cxn modelId="{464BEB43-C2B8-4B07-9918-55E4C61AC2EA}" type="presOf" srcId="{92161121-31D1-47E6-92C7-63D7B054A5F6}" destId="{2032CEBA-1D44-4CB8-BF1C-AE4A08F57CEF}" srcOrd="0" destOrd="0" presId="urn:microsoft.com/office/officeart/2005/8/layout/process1"/>
    <dgm:cxn modelId="{FF76C892-6903-46F4-8A49-7E521ADE4647}" type="presOf" srcId="{76C24C07-5201-4479-A742-3393AF2BF51A}" destId="{7F65A18A-5748-46D9-9DCA-7B1E5658D714}" srcOrd="0" destOrd="0" presId="urn:microsoft.com/office/officeart/2005/8/layout/process1"/>
    <dgm:cxn modelId="{E934EBDB-85C3-440D-99D6-FD641ABBD5F9}" srcId="{194DB104-F077-497E-A8BC-F496981DE588}" destId="{92161121-31D1-47E6-92C7-63D7B054A5F6}" srcOrd="2" destOrd="0" parTransId="{5A433533-03CB-4E25-9A86-0784490A0FC3}" sibTransId="{F23BBE37-AB48-44A6-98BA-AF03EB396B0B}"/>
    <dgm:cxn modelId="{F5DF0147-3CCF-4ABF-B0AC-FB33C27DB05C}" srcId="{194DB104-F077-497E-A8BC-F496981DE588}" destId="{007477BD-60A5-414F-8D19-00EBD626D7F0}" srcOrd="0" destOrd="0" parTransId="{A40E413B-AF04-44AE-8967-1703FA96668C}" sibTransId="{BCA06880-CD62-45AF-9D53-567EEB19C084}"/>
    <dgm:cxn modelId="{23137786-D9CD-4355-91DA-AF8A98E6C9BC}" type="presOf" srcId="{007477BD-60A5-414F-8D19-00EBD626D7F0}" destId="{C11A54AD-7B73-4835-9AA7-5C9752DA35D8}" srcOrd="0" destOrd="0" presId="urn:microsoft.com/office/officeart/2005/8/layout/process1"/>
    <dgm:cxn modelId="{49A86540-0970-440C-9273-096C952EFF4F}" type="presOf" srcId="{C920287E-00A2-4F2A-9EE2-564C5E78E917}" destId="{92F79BB9-C984-4A9E-A145-ABDBCCD6C038}" srcOrd="0" destOrd="0" presId="urn:microsoft.com/office/officeart/2005/8/layout/process1"/>
    <dgm:cxn modelId="{75CE7FE8-A933-4ABA-A8E7-8ECD4F092BC0}" type="presOf" srcId="{76C24C07-5201-4479-A742-3393AF2BF51A}" destId="{85F6BEF9-53BC-44C8-B3E6-5C576F440FB1}" srcOrd="1" destOrd="0" presId="urn:microsoft.com/office/officeart/2005/8/layout/process1"/>
    <dgm:cxn modelId="{9AE4466E-032F-46CC-9220-ED8F08BB419A}" type="presParOf" srcId="{DC50432B-37BF-4D4D-B788-F79E080D85A2}" destId="{C11A54AD-7B73-4835-9AA7-5C9752DA35D8}" srcOrd="0" destOrd="0" presId="urn:microsoft.com/office/officeart/2005/8/layout/process1"/>
    <dgm:cxn modelId="{D4367939-E975-4311-8BE6-BFD1EBEE9BE9}" type="presParOf" srcId="{DC50432B-37BF-4D4D-B788-F79E080D85A2}" destId="{79F6123A-D7D1-44C0-B261-C6E985DDBE22}" srcOrd="1" destOrd="0" presId="urn:microsoft.com/office/officeart/2005/8/layout/process1"/>
    <dgm:cxn modelId="{B06E9FB6-514B-484F-8CB3-C3AE7D45AD88}" type="presParOf" srcId="{79F6123A-D7D1-44C0-B261-C6E985DDBE22}" destId="{B32962F7-9FCA-4E4A-8886-8ABDF66CFA6E}" srcOrd="0" destOrd="0" presId="urn:microsoft.com/office/officeart/2005/8/layout/process1"/>
    <dgm:cxn modelId="{85BDC446-86B0-4979-BE3B-5E155C39C99E}" type="presParOf" srcId="{DC50432B-37BF-4D4D-B788-F79E080D85A2}" destId="{594A870A-2A76-4B93-91FF-423918546E7E}" srcOrd="2" destOrd="0" presId="urn:microsoft.com/office/officeart/2005/8/layout/process1"/>
    <dgm:cxn modelId="{C61910E3-0FB5-429B-B733-F358B70E8CD8}" type="presParOf" srcId="{DC50432B-37BF-4D4D-B788-F79E080D85A2}" destId="{92F79BB9-C984-4A9E-A145-ABDBCCD6C038}" srcOrd="3" destOrd="0" presId="urn:microsoft.com/office/officeart/2005/8/layout/process1"/>
    <dgm:cxn modelId="{82365CAE-247C-4D50-91CC-351878AEE703}" type="presParOf" srcId="{92F79BB9-C984-4A9E-A145-ABDBCCD6C038}" destId="{651BC5AE-A415-4690-9F07-8286AD65E8FA}" srcOrd="0" destOrd="0" presId="urn:microsoft.com/office/officeart/2005/8/layout/process1"/>
    <dgm:cxn modelId="{C7A4B485-8E2C-4CEA-B95D-AE16D1A857C7}" type="presParOf" srcId="{DC50432B-37BF-4D4D-B788-F79E080D85A2}" destId="{2032CEBA-1D44-4CB8-BF1C-AE4A08F57CEF}" srcOrd="4" destOrd="0" presId="urn:microsoft.com/office/officeart/2005/8/layout/process1"/>
    <dgm:cxn modelId="{414BB858-B4C1-4A4C-B7EF-55DF42B06F81}" type="presParOf" srcId="{DC50432B-37BF-4D4D-B788-F79E080D85A2}" destId="{F0D8DF92-B148-4240-AA2B-4CA447C8C3E1}" srcOrd="5" destOrd="0" presId="urn:microsoft.com/office/officeart/2005/8/layout/process1"/>
    <dgm:cxn modelId="{17B1C03B-CB66-4A04-A81E-0E817082FF8D}" type="presParOf" srcId="{F0D8DF92-B148-4240-AA2B-4CA447C8C3E1}" destId="{D62B6BC0-9635-405D-A04A-07ABCE971919}" srcOrd="0" destOrd="0" presId="urn:microsoft.com/office/officeart/2005/8/layout/process1"/>
    <dgm:cxn modelId="{DFD14BD6-6429-46B1-8B1E-EB1DAF164398}" type="presParOf" srcId="{DC50432B-37BF-4D4D-B788-F79E080D85A2}" destId="{0605D777-C0F5-49EF-83D7-21698538E96E}" srcOrd="6" destOrd="0" presId="urn:microsoft.com/office/officeart/2005/8/layout/process1"/>
    <dgm:cxn modelId="{2837540A-FDF2-428C-A9D9-5B0293DAD6E3}" type="presParOf" srcId="{DC50432B-37BF-4D4D-B788-F79E080D85A2}" destId="{7F65A18A-5748-46D9-9DCA-7B1E5658D714}" srcOrd="7" destOrd="0" presId="urn:microsoft.com/office/officeart/2005/8/layout/process1"/>
    <dgm:cxn modelId="{6CF68AA6-69F9-4071-8A6E-F83C1394C18A}" type="presParOf" srcId="{7F65A18A-5748-46D9-9DCA-7B1E5658D714}" destId="{85F6BEF9-53BC-44C8-B3E6-5C576F440FB1}" srcOrd="0" destOrd="0" presId="urn:microsoft.com/office/officeart/2005/8/layout/process1"/>
    <dgm:cxn modelId="{40B8FF45-3483-46B7-9718-03248208B28B}" type="presParOf" srcId="{DC50432B-37BF-4D4D-B788-F79E080D85A2}" destId="{F513806F-5C78-4DDD-B334-4B2943E3F0E6}" srcOrd="8" destOrd="0" presId="urn:microsoft.com/office/officeart/2005/8/layout/process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C301B6C9-4758-4588-A028-E70929DD8EED}" type="doc">
      <dgm:prSet loTypeId="urn:microsoft.com/office/officeart/2005/8/layout/chevron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pPr rtl="1"/>
          <a:endParaRPr lang="fa-IR"/>
        </a:p>
      </dgm:t>
    </dgm:pt>
    <dgm:pt modelId="{72BCA973-ABC6-479A-8728-0CF0499C819C}">
      <dgm:prSet phldrT="[Text]" custT="1"/>
      <dgm:spPr/>
      <dgm:t>
        <a:bodyPr/>
        <a:lstStyle/>
        <a:p>
          <a:pPr rtl="1"/>
          <a:r>
            <a:rPr lang="fa-IR" sz="3200" dirty="0" smtClean="0">
              <a:cs typeface="B Nazanin" panose="00000400000000000000" pitchFamily="2" charset="-78"/>
            </a:rPr>
            <a:t>1</a:t>
          </a:r>
          <a:endParaRPr lang="fa-IR" sz="3200" dirty="0">
            <a:cs typeface="B Nazanin" panose="00000400000000000000" pitchFamily="2" charset="-78"/>
          </a:endParaRPr>
        </a:p>
      </dgm:t>
    </dgm:pt>
    <dgm:pt modelId="{FFB476BE-6B4F-4C1F-AE8F-BE54C3EBA350}" type="parTrans" cxnId="{6D6BDB2B-D492-4173-9D46-F36F85616C83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ADC52F20-3E49-4E80-9F86-B422C46ABF85}" type="sibTrans" cxnId="{6D6BDB2B-D492-4173-9D46-F36F85616C83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1FF00500-5EB2-425B-BE02-9AF719F0DA43}">
      <dgm:prSet phldrT="[Text]" custT="1"/>
      <dgm:spPr>
        <a:ln>
          <a:noFill/>
        </a:ln>
      </dgm:spPr>
      <dgm:t>
        <a:bodyPr/>
        <a:lstStyle/>
        <a:p>
          <a:pPr rtl="1"/>
          <a:r>
            <a:rPr lang="fa-IR" sz="4000" b="1" dirty="0" smtClean="0">
              <a:solidFill>
                <a:srgbClr val="FFC000"/>
              </a:solidFill>
              <a:cs typeface="B Nazanin" panose="00000400000000000000" pitchFamily="2" charset="-78"/>
            </a:rPr>
            <a:t>نتیجه تست را واضحا اعلام کنید</a:t>
          </a:r>
          <a:endParaRPr lang="fa-IR" sz="4000" b="1" dirty="0">
            <a:solidFill>
              <a:srgbClr val="FFC000"/>
            </a:solidFill>
            <a:cs typeface="B Nazanin" panose="00000400000000000000" pitchFamily="2" charset="-78"/>
          </a:endParaRPr>
        </a:p>
      </dgm:t>
    </dgm:pt>
    <dgm:pt modelId="{53BD39F9-5266-4E55-A26D-8DE9A34DB78C}" type="parTrans" cxnId="{D1A15C8E-18E3-4FE3-B4A7-F14BD53D5AE8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80CEE5F2-02CB-41DD-8B99-2F26878044CD}" type="sibTrans" cxnId="{D1A15C8E-18E3-4FE3-B4A7-F14BD53D5AE8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6A04A7B3-F173-464B-90EE-42D1ED23D6FD}">
      <dgm:prSet phldrT="[Text]" custT="1"/>
      <dgm:spPr>
        <a:solidFill>
          <a:srgbClr val="C00000"/>
        </a:solidFill>
      </dgm:spPr>
      <dgm:t>
        <a:bodyPr/>
        <a:lstStyle/>
        <a:p>
          <a:pPr rtl="1"/>
          <a:r>
            <a:rPr lang="fa-IR" sz="3200" dirty="0" smtClean="0">
              <a:cs typeface="B Nazanin" panose="00000400000000000000" pitchFamily="2" charset="-78"/>
            </a:rPr>
            <a:t>2</a:t>
          </a:r>
          <a:endParaRPr lang="fa-IR" sz="3200" dirty="0">
            <a:cs typeface="B Nazanin" panose="00000400000000000000" pitchFamily="2" charset="-78"/>
          </a:endParaRPr>
        </a:p>
      </dgm:t>
    </dgm:pt>
    <dgm:pt modelId="{14C1F099-2392-4707-BF15-81B90A163C64}" type="parTrans" cxnId="{ED0545F5-38D2-485D-822B-7B655068B7ED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F3FDC4F4-318C-4742-96A9-261E2F532118}" type="sibTrans" cxnId="{ED0545F5-38D2-485D-822B-7B655068B7ED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11DA36F9-07B5-46C8-A752-9192FDB7A0EB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pPr rtl="1"/>
          <a:r>
            <a:rPr lang="fa-IR" sz="3200" dirty="0" smtClean="0">
              <a:cs typeface="B Nazanin" panose="00000400000000000000" pitchFamily="2" charset="-78"/>
            </a:rPr>
            <a:t>3</a:t>
          </a:r>
          <a:endParaRPr lang="fa-IR" sz="3200" dirty="0">
            <a:cs typeface="B Nazanin" panose="00000400000000000000" pitchFamily="2" charset="-78"/>
          </a:endParaRPr>
        </a:p>
      </dgm:t>
    </dgm:pt>
    <dgm:pt modelId="{3D68F7FE-8F83-40C6-8929-33896F03CD25}" type="parTrans" cxnId="{A050F23C-A4D6-44B2-81F4-CE60D3A45300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FCC6B4B1-503C-4BFB-912F-B014D94BF4B9}" type="sibTrans" cxnId="{A050F23C-A4D6-44B2-81F4-CE60D3A45300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232749DC-0086-46AC-90CC-DAA2C80EC397}">
      <dgm:prSet phldrT="[Text]" custT="1"/>
      <dgm:spPr/>
      <dgm:t>
        <a:bodyPr/>
        <a:lstStyle/>
        <a:p>
          <a:pPr rtl="1"/>
          <a:r>
            <a:rPr lang="fa-IR" sz="3200" dirty="0" smtClean="0">
              <a:cs typeface="B Nazanin" panose="00000400000000000000" pitchFamily="2" charset="-78"/>
            </a:rPr>
            <a:t>4</a:t>
          </a:r>
          <a:endParaRPr lang="fa-IR" sz="3200" dirty="0">
            <a:cs typeface="B Nazanin" panose="00000400000000000000" pitchFamily="2" charset="-78"/>
          </a:endParaRPr>
        </a:p>
      </dgm:t>
    </dgm:pt>
    <dgm:pt modelId="{12422644-C5A0-40E2-89EA-DA6D2D731572}" type="parTrans" cxnId="{83059A45-DCCF-4532-B64E-EFD8D587D695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AA0849C3-5E84-4AC6-83FF-27C283034A1F}" type="sibTrans" cxnId="{83059A45-DCCF-4532-B64E-EFD8D587D695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6DCEC957-F85D-42BD-BC0B-C192CC285585}">
      <dgm:prSet phldrT="[Text]" custT="1"/>
      <dgm:spPr>
        <a:solidFill>
          <a:srgbClr val="7030A0"/>
        </a:solidFill>
      </dgm:spPr>
      <dgm:t>
        <a:bodyPr/>
        <a:lstStyle/>
        <a:p>
          <a:pPr rtl="1"/>
          <a:r>
            <a:rPr lang="fa-IR" sz="3200" dirty="0" smtClean="0">
              <a:cs typeface="B Nazanin" panose="00000400000000000000" pitchFamily="2" charset="-78"/>
            </a:rPr>
            <a:t>5</a:t>
          </a:r>
          <a:endParaRPr lang="fa-IR" sz="3200" dirty="0">
            <a:cs typeface="B Nazanin" panose="00000400000000000000" pitchFamily="2" charset="-78"/>
          </a:endParaRPr>
        </a:p>
      </dgm:t>
    </dgm:pt>
    <dgm:pt modelId="{F1C79117-F4B5-45CD-8056-E1F3BD948633}" type="parTrans" cxnId="{372BC060-DE90-457F-8426-E22237C8593E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44D20A4B-98C2-4A3F-8A43-3ED3B3E25F4D}" type="sibTrans" cxnId="{372BC060-DE90-457F-8426-E22237C8593E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5B6354ED-618F-4E51-9EAD-05B101DA836E}">
      <dgm:prSet custT="1"/>
      <dgm:spPr>
        <a:ln>
          <a:noFill/>
        </a:ln>
      </dgm:spPr>
      <dgm:t>
        <a:bodyPr/>
        <a:lstStyle/>
        <a:p>
          <a:pPr rtl="1"/>
          <a:r>
            <a:rPr lang="fa-IR" sz="4000" b="1" dirty="0" smtClean="0">
              <a:solidFill>
                <a:schemeClr val="accent6">
                  <a:lumMod val="50000"/>
                </a:schemeClr>
              </a:solidFill>
              <a:cs typeface="B Nazanin" panose="00000400000000000000" pitchFamily="2" charset="-78"/>
            </a:rPr>
            <a:t>مفهوم تست منفی و دوره پنجره را شرح دهید</a:t>
          </a:r>
          <a:endParaRPr lang="fa-IR" sz="4000" b="1" dirty="0">
            <a:solidFill>
              <a:schemeClr val="accent5">
                <a:lumMod val="75000"/>
              </a:schemeClr>
            </a:solidFill>
            <a:cs typeface="B Nazanin" panose="00000400000000000000" pitchFamily="2" charset="-78"/>
          </a:endParaRPr>
        </a:p>
      </dgm:t>
    </dgm:pt>
    <dgm:pt modelId="{67F0EC5D-553B-46E2-ACE0-8B929CCF3B40}" type="parTrans" cxnId="{196C9B7F-D0A1-409E-AAB9-537517156ECC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22FFF60E-7002-40D5-92EE-621977375A85}" type="sibTrans" cxnId="{196C9B7F-D0A1-409E-AAB9-537517156ECC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666A1465-C146-4CC1-B8E8-27CFCBAFA061}">
      <dgm:prSet custT="1"/>
      <dgm:spPr>
        <a:ln>
          <a:noFill/>
        </a:ln>
      </dgm:spPr>
      <dgm:t>
        <a:bodyPr/>
        <a:lstStyle/>
        <a:p>
          <a:pPr rtl="1"/>
          <a:r>
            <a:rPr lang="fa-IR" sz="4000" b="1" dirty="0" smtClean="0">
              <a:solidFill>
                <a:srgbClr val="7030A0"/>
              </a:solidFill>
              <a:cs typeface="B Nazanin" panose="00000400000000000000" pitchFamily="2" charset="-78"/>
            </a:rPr>
            <a:t>متناسب با پاسخ تست اقدام مناسب را توصیه کنید</a:t>
          </a:r>
          <a:endParaRPr lang="fa-IR" sz="4000" b="1" dirty="0">
            <a:solidFill>
              <a:srgbClr val="7030A0"/>
            </a:solidFill>
            <a:cs typeface="B Nazanin" panose="00000400000000000000" pitchFamily="2" charset="-78"/>
          </a:endParaRPr>
        </a:p>
      </dgm:t>
    </dgm:pt>
    <dgm:pt modelId="{66A891FB-6D5D-4A81-9B9A-3990CC439DDD}" type="parTrans" cxnId="{C2E1FA66-CE77-430E-8175-396F0C609B6E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1A3EA4D0-3A53-4FD6-8959-DA68D8876F1F}" type="sibTrans" cxnId="{C2E1FA66-CE77-430E-8175-396F0C609B6E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75770652-E2AE-4601-BF62-A694950FCB40}">
      <dgm:prSet phldrT="[Text]" custT="1"/>
      <dgm:spPr>
        <a:ln>
          <a:noFill/>
        </a:ln>
      </dgm:spPr>
      <dgm:t>
        <a:bodyPr/>
        <a:lstStyle/>
        <a:p>
          <a:pPr rtl="1"/>
          <a:r>
            <a:rPr lang="fa-IR" sz="3600" b="1" dirty="0" smtClean="0">
              <a:solidFill>
                <a:srgbClr val="C00000"/>
              </a:solidFill>
              <a:cs typeface="B Nazanin" panose="00000400000000000000" pitchFamily="2" charset="-78"/>
            </a:rPr>
            <a:t>مفهوم تست مثبت و نیاز به </a:t>
          </a:r>
          <a:r>
            <a:rPr lang="fa-IR" sz="3200" b="1" dirty="0" smtClean="0">
              <a:solidFill>
                <a:srgbClr val="C00000"/>
              </a:solidFill>
              <a:cs typeface="B Nazanin" panose="00000400000000000000" pitchFamily="2" charset="-78"/>
            </a:rPr>
            <a:t>آزمایش</a:t>
          </a:r>
          <a:r>
            <a:rPr lang="fa-IR" sz="3600" b="1" dirty="0" smtClean="0">
              <a:solidFill>
                <a:srgbClr val="C00000"/>
              </a:solidFill>
              <a:cs typeface="B Nazanin" panose="00000400000000000000" pitchFamily="2" charset="-78"/>
            </a:rPr>
            <a:t> تاییدی را شرح دهید</a:t>
          </a:r>
          <a:endParaRPr lang="fa-IR" sz="3600" b="1" dirty="0">
            <a:solidFill>
              <a:srgbClr val="C00000"/>
            </a:solidFill>
            <a:cs typeface="B Nazanin" panose="00000400000000000000" pitchFamily="2" charset="-78"/>
          </a:endParaRPr>
        </a:p>
      </dgm:t>
    </dgm:pt>
    <dgm:pt modelId="{0E2F792F-2E5C-4999-8A13-98028D4E1F62}" type="sibTrans" cxnId="{8E89E140-384D-459C-A850-B195C85734A0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07FB9126-3C21-4E9F-BA4E-0864F8021520}" type="parTrans" cxnId="{8E89E140-384D-459C-A850-B195C85734A0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C151C6D1-5BB5-4BA4-8484-70814296B856}">
      <dgm:prSet phldrT="[Text]" custT="1"/>
      <dgm:spPr>
        <a:ln>
          <a:noFill/>
        </a:ln>
      </dgm:spPr>
      <dgm:t>
        <a:bodyPr/>
        <a:lstStyle/>
        <a:p>
          <a:pPr rtl="1"/>
          <a:r>
            <a:rPr lang="fa-IR" sz="3200" b="1" dirty="0" smtClean="0">
              <a:solidFill>
                <a:srgbClr val="C00000"/>
              </a:solidFill>
              <a:cs typeface="B Nazanin" panose="00000400000000000000" pitchFamily="2" charset="-78"/>
            </a:rPr>
            <a:t>مفهوم تست مثبت و فرق عفونت و بیماری را شرح دهید </a:t>
          </a:r>
          <a:endParaRPr lang="fa-IR" sz="6000" b="1" dirty="0">
            <a:solidFill>
              <a:schemeClr val="accent6">
                <a:lumMod val="50000"/>
              </a:schemeClr>
            </a:solidFill>
            <a:cs typeface="B Nazanin" panose="00000400000000000000" pitchFamily="2" charset="-78"/>
          </a:endParaRPr>
        </a:p>
      </dgm:t>
    </dgm:pt>
    <dgm:pt modelId="{F76E38D7-208B-4D13-934E-6BAF8CF2827C}" type="sibTrans" cxnId="{784DAC96-4A08-4B22-BD1B-B872DBACCCAE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29D9CFA9-98FD-4AD0-BE9C-7FCE6CC0F11B}" type="parTrans" cxnId="{784DAC96-4A08-4B22-BD1B-B872DBACCCAE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B21629F8-A202-4E2A-8357-E0E75F1D68C2}" type="pres">
      <dgm:prSet presAssocID="{C301B6C9-4758-4588-A028-E70929DD8EED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5479CF2D-9226-411D-95E4-C840B15A249B}" type="pres">
      <dgm:prSet presAssocID="{72BCA973-ABC6-479A-8728-0CF0499C819C}" presName="composite" presStyleCnt="0"/>
      <dgm:spPr/>
    </dgm:pt>
    <dgm:pt modelId="{046CB7F6-269D-46DD-827B-B71D428DECE5}" type="pres">
      <dgm:prSet presAssocID="{72BCA973-ABC6-479A-8728-0CF0499C819C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E5FEF0AA-39C3-4427-9D91-27CB7947F926}" type="pres">
      <dgm:prSet presAssocID="{72BCA973-ABC6-479A-8728-0CF0499C819C}" presName="descendantText" presStyleLbl="alignAcc1" presStyleIdx="0" presStyleCnt="5" custLinFactNeighborX="0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ECBF0053-C98A-4089-9D5D-655825EEC1C9}" type="pres">
      <dgm:prSet presAssocID="{ADC52F20-3E49-4E80-9F86-B422C46ABF85}" presName="sp" presStyleCnt="0"/>
      <dgm:spPr/>
    </dgm:pt>
    <dgm:pt modelId="{21839AC6-528E-4930-B348-9E31CC879AAC}" type="pres">
      <dgm:prSet presAssocID="{6A04A7B3-F173-464B-90EE-42D1ED23D6FD}" presName="composite" presStyleCnt="0"/>
      <dgm:spPr/>
    </dgm:pt>
    <dgm:pt modelId="{090C21E6-2B1A-4C4B-BFF8-4D92334839E9}" type="pres">
      <dgm:prSet presAssocID="{6A04A7B3-F173-464B-90EE-42D1ED23D6FD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DFDB2E53-8F42-4F2B-93A1-34B4864C0ADF}" type="pres">
      <dgm:prSet presAssocID="{6A04A7B3-F173-464B-90EE-42D1ED23D6FD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49FDC1CA-970F-4E5E-A30A-878B4DBDEE96}" type="pres">
      <dgm:prSet presAssocID="{F3FDC4F4-318C-4742-96A9-261E2F532118}" presName="sp" presStyleCnt="0"/>
      <dgm:spPr/>
    </dgm:pt>
    <dgm:pt modelId="{273AC133-2D24-4A96-8B7B-A699E2C860A8}" type="pres">
      <dgm:prSet presAssocID="{11DA36F9-07B5-46C8-A752-9192FDB7A0EB}" presName="composite" presStyleCnt="0"/>
      <dgm:spPr/>
    </dgm:pt>
    <dgm:pt modelId="{F422A36B-70D7-4538-9F01-9CC5A7CDBC89}" type="pres">
      <dgm:prSet presAssocID="{11DA36F9-07B5-46C8-A752-9192FDB7A0EB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A41033FC-DFFB-4B5A-B2FD-2C30FB927963}" type="pres">
      <dgm:prSet presAssocID="{11DA36F9-07B5-46C8-A752-9192FDB7A0EB}" presName="descendantText" presStyleLbl="alignAcc1" presStyleIdx="2" presStyleCnt="5" custScaleX="99846" custScaleY="102217" custLinFactNeighborX="-477" custLinFactNeighborY="-3139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251D3297-E961-4B48-9B9B-17D18BC83EC4}" type="pres">
      <dgm:prSet presAssocID="{FCC6B4B1-503C-4BFB-912F-B014D94BF4B9}" presName="sp" presStyleCnt="0"/>
      <dgm:spPr/>
    </dgm:pt>
    <dgm:pt modelId="{810CA89A-190E-4148-9F74-7C02F02F9E5F}" type="pres">
      <dgm:prSet presAssocID="{232749DC-0086-46AC-90CC-DAA2C80EC397}" presName="composite" presStyleCnt="0"/>
      <dgm:spPr/>
    </dgm:pt>
    <dgm:pt modelId="{D4B44255-0E37-4578-AC27-7FC9BABF7F3D}" type="pres">
      <dgm:prSet presAssocID="{232749DC-0086-46AC-90CC-DAA2C80EC397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CBEACAF4-6D16-4A1A-8683-6DB7AB52BB86}" type="pres">
      <dgm:prSet presAssocID="{232749DC-0086-46AC-90CC-DAA2C80EC397}" presName="descendantText" presStyleLbl="alignAcc1" presStyleIdx="3" presStyleCnt="5" custScaleX="101250" custScaleY="110973" custLinFactNeighborX="111" custLinFactNeighborY="-12720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DBD4B7B1-125A-4E41-BAE3-510953E1D6CD}" type="pres">
      <dgm:prSet presAssocID="{AA0849C3-5E84-4AC6-83FF-27C283034A1F}" presName="sp" presStyleCnt="0"/>
      <dgm:spPr/>
    </dgm:pt>
    <dgm:pt modelId="{A029DFFD-E766-4A51-ADCA-A93ED58D78B7}" type="pres">
      <dgm:prSet presAssocID="{6DCEC957-F85D-42BD-BC0B-C192CC285585}" presName="composite" presStyleCnt="0"/>
      <dgm:spPr/>
    </dgm:pt>
    <dgm:pt modelId="{3EBD3EF8-3D51-4ACB-AE59-839F643DB541}" type="pres">
      <dgm:prSet presAssocID="{6DCEC957-F85D-42BD-BC0B-C192CC285585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F22394C0-C169-4A59-A320-2FBAECB229D0}" type="pres">
      <dgm:prSet presAssocID="{6DCEC957-F85D-42BD-BC0B-C192CC285585}" presName="descendantText" presStyleLbl="alignAcc1" presStyleIdx="4" presStyleCnt="5" custLinFactNeighborX="313" custLinFactNeighborY="24756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DF622E42-4DC6-4E3A-A6FA-47719C13E359}" type="presOf" srcId="{C151C6D1-5BB5-4BA4-8484-70814296B856}" destId="{A41033FC-DFFB-4B5A-B2FD-2C30FB927963}" srcOrd="0" destOrd="0" presId="urn:microsoft.com/office/officeart/2005/8/layout/chevron2"/>
    <dgm:cxn modelId="{19AF049A-4341-415A-9B09-ACD256217003}" type="presOf" srcId="{75770652-E2AE-4601-BF62-A694950FCB40}" destId="{DFDB2E53-8F42-4F2B-93A1-34B4864C0ADF}" srcOrd="0" destOrd="0" presId="urn:microsoft.com/office/officeart/2005/8/layout/chevron2"/>
    <dgm:cxn modelId="{EA28E037-001C-4F65-9A22-8D114EF51E06}" type="presOf" srcId="{11DA36F9-07B5-46C8-A752-9192FDB7A0EB}" destId="{F422A36B-70D7-4538-9F01-9CC5A7CDBC89}" srcOrd="0" destOrd="0" presId="urn:microsoft.com/office/officeart/2005/8/layout/chevron2"/>
    <dgm:cxn modelId="{372BC060-DE90-457F-8426-E22237C8593E}" srcId="{C301B6C9-4758-4588-A028-E70929DD8EED}" destId="{6DCEC957-F85D-42BD-BC0B-C192CC285585}" srcOrd="4" destOrd="0" parTransId="{F1C79117-F4B5-45CD-8056-E1F3BD948633}" sibTransId="{44D20A4B-98C2-4A3F-8A43-3ED3B3E25F4D}"/>
    <dgm:cxn modelId="{7F19BFB7-4B44-4B1E-A501-537081E9E80E}" type="presOf" srcId="{1FF00500-5EB2-425B-BE02-9AF719F0DA43}" destId="{E5FEF0AA-39C3-4427-9D91-27CB7947F926}" srcOrd="0" destOrd="0" presId="urn:microsoft.com/office/officeart/2005/8/layout/chevron2"/>
    <dgm:cxn modelId="{D1A15C8E-18E3-4FE3-B4A7-F14BD53D5AE8}" srcId="{72BCA973-ABC6-479A-8728-0CF0499C819C}" destId="{1FF00500-5EB2-425B-BE02-9AF719F0DA43}" srcOrd="0" destOrd="0" parTransId="{53BD39F9-5266-4E55-A26D-8DE9A34DB78C}" sibTransId="{80CEE5F2-02CB-41DD-8B99-2F26878044CD}"/>
    <dgm:cxn modelId="{196C9B7F-D0A1-409E-AAB9-537517156ECC}" srcId="{232749DC-0086-46AC-90CC-DAA2C80EC397}" destId="{5B6354ED-618F-4E51-9EAD-05B101DA836E}" srcOrd="0" destOrd="0" parTransId="{67F0EC5D-553B-46E2-ACE0-8B929CCF3B40}" sibTransId="{22FFF60E-7002-40D5-92EE-621977375A85}"/>
    <dgm:cxn modelId="{5B0DCABB-3536-4B2C-A58F-BBB9E30A5D2B}" type="presOf" srcId="{6A04A7B3-F173-464B-90EE-42D1ED23D6FD}" destId="{090C21E6-2B1A-4C4B-BFF8-4D92334839E9}" srcOrd="0" destOrd="0" presId="urn:microsoft.com/office/officeart/2005/8/layout/chevron2"/>
    <dgm:cxn modelId="{784DAC96-4A08-4B22-BD1B-B872DBACCCAE}" srcId="{11DA36F9-07B5-46C8-A752-9192FDB7A0EB}" destId="{C151C6D1-5BB5-4BA4-8484-70814296B856}" srcOrd="0" destOrd="0" parTransId="{29D9CFA9-98FD-4AD0-BE9C-7FCE6CC0F11B}" sibTransId="{F76E38D7-208B-4D13-934E-6BAF8CF2827C}"/>
    <dgm:cxn modelId="{8E89E140-384D-459C-A850-B195C85734A0}" srcId="{6A04A7B3-F173-464B-90EE-42D1ED23D6FD}" destId="{75770652-E2AE-4601-BF62-A694950FCB40}" srcOrd="0" destOrd="0" parTransId="{07FB9126-3C21-4E9F-BA4E-0864F8021520}" sibTransId="{0E2F792F-2E5C-4999-8A13-98028D4E1F62}"/>
    <dgm:cxn modelId="{DE50C365-2A64-4ABA-BC31-D5482B866CB8}" type="presOf" srcId="{666A1465-C146-4CC1-B8E8-27CFCBAFA061}" destId="{F22394C0-C169-4A59-A320-2FBAECB229D0}" srcOrd="0" destOrd="0" presId="urn:microsoft.com/office/officeart/2005/8/layout/chevron2"/>
    <dgm:cxn modelId="{2E865164-5757-479B-B71A-C1B4F5CBD435}" type="presOf" srcId="{C301B6C9-4758-4588-A028-E70929DD8EED}" destId="{B21629F8-A202-4E2A-8357-E0E75F1D68C2}" srcOrd="0" destOrd="0" presId="urn:microsoft.com/office/officeart/2005/8/layout/chevron2"/>
    <dgm:cxn modelId="{6D6BDB2B-D492-4173-9D46-F36F85616C83}" srcId="{C301B6C9-4758-4588-A028-E70929DD8EED}" destId="{72BCA973-ABC6-479A-8728-0CF0499C819C}" srcOrd="0" destOrd="0" parTransId="{FFB476BE-6B4F-4C1F-AE8F-BE54C3EBA350}" sibTransId="{ADC52F20-3E49-4E80-9F86-B422C46ABF85}"/>
    <dgm:cxn modelId="{83059A45-DCCF-4532-B64E-EFD8D587D695}" srcId="{C301B6C9-4758-4588-A028-E70929DD8EED}" destId="{232749DC-0086-46AC-90CC-DAA2C80EC397}" srcOrd="3" destOrd="0" parTransId="{12422644-C5A0-40E2-89EA-DA6D2D731572}" sibTransId="{AA0849C3-5E84-4AC6-83FF-27C283034A1F}"/>
    <dgm:cxn modelId="{C2E1FA66-CE77-430E-8175-396F0C609B6E}" srcId="{6DCEC957-F85D-42BD-BC0B-C192CC285585}" destId="{666A1465-C146-4CC1-B8E8-27CFCBAFA061}" srcOrd="0" destOrd="0" parTransId="{66A891FB-6D5D-4A81-9B9A-3990CC439DDD}" sibTransId="{1A3EA4D0-3A53-4FD6-8959-DA68D8876F1F}"/>
    <dgm:cxn modelId="{E27B178C-5C93-4C93-B4B8-20A03372B712}" type="presOf" srcId="{72BCA973-ABC6-479A-8728-0CF0499C819C}" destId="{046CB7F6-269D-46DD-827B-B71D428DECE5}" srcOrd="0" destOrd="0" presId="urn:microsoft.com/office/officeart/2005/8/layout/chevron2"/>
    <dgm:cxn modelId="{7710DCEF-5893-469A-B43A-BF23781568DA}" type="presOf" srcId="{232749DC-0086-46AC-90CC-DAA2C80EC397}" destId="{D4B44255-0E37-4578-AC27-7FC9BABF7F3D}" srcOrd="0" destOrd="0" presId="urn:microsoft.com/office/officeart/2005/8/layout/chevron2"/>
    <dgm:cxn modelId="{796A5565-505D-4FEB-804A-5B38B722EF1A}" type="presOf" srcId="{6DCEC957-F85D-42BD-BC0B-C192CC285585}" destId="{3EBD3EF8-3D51-4ACB-AE59-839F643DB541}" srcOrd="0" destOrd="0" presId="urn:microsoft.com/office/officeart/2005/8/layout/chevron2"/>
    <dgm:cxn modelId="{A050F23C-A4D6-44B2-81F4-CE60D3A45300}" srcId="{C301B6C9-4758-4588-A028-E70929DD8EED}" destId="{11DA36F9-07B5-46C8-A752-9192FDB7A0EB}" srcOrd="2" destOrd="0" parTransId="{3D68F7FE-8F83-40C6-8929-33896F03CD25}" sibTransId="{FCC6B4B1-503C-4BFB-912F-B014D94BF4B9}"/>
    <dgm:cxn modelId="{ED0545F5-38D2-485D-822B-7B655068B7ED}" srcId="{C301B6C9-4758-4588-A028-E70929DD8EED}" destId="{6A04A7B3-F173-464B-90EE-42D1ED23D6FD}" srcOrd="1" destOrd="0" parTransId="{14C1F099-2392-4707-BF15-81B90A163C64}" sibTransId="{F3FDC4F4-318C-4742-96A9-261E2F532118}"/>
    <dgm:cxn modelId="{71D489C6-7D29-4E12-8965-C9363A81083C}" type="presOf" srcId="{5B6354ED-618F-4E51-9EAD-05B101DA836E}" destId="{CBEACAF4-6D16-4A1A-8683-6DB7AB52BB86}" srcOrd="0" destOrd="0" presId="urn:microsoft.com/office/officeart/2005/8/layout/chevron2"/>
    <dgm:cxn modelId="{4A321828-55E3-4C14-A4E7-C8DA48DB7771}" type="presParOf" srcId="{B21629F8-A202-4E2A-8357-E0E75F1D68C2}" destId="{5479CF2D-9226-411D-95E4-C840B15A249B}" srcOrd="0" destOrd="0" presId="urn:microsoft.com/office/officeart/2005/8/layout/chevron2"/>
    <dgm:cxn modelId="{6824FB80-FD57-40DA-83CE-BAACDC3F4539}" type="presParOf" srcId="{5479CF2D-9226-411D-95E4-C840B15A249B}" destId="{046CB7F6-269D-46DD-827B-B71D428DECE5}" srcOrd="0" destOrd="0" presId="urn:microsoft.com/office/officeart/2005/8/layout/chevron2"/>
    <dgm:cxn modelId="{917490F1-3975-4C8A-8EDA-EA048081769E}" type="presParOf" srcId="{5479CF2D-9226-411D-95E4-C840B15A249B}" destId="{E5FEF0AA-39C3-4427-9D91-27CB7947F926}" srcOrd="1" destOrd="0" presId="urn:microsoft.com/office/officeart/2005/8/layout/chevron2"/>
    <dgm:cxn modelId="{8441B4CF-D77B-46A8-9BB7-434A786920A7}" type="presParOf" srcId="{B21629F8-A202-4E2A-8357-E0E75F1D68C2}" destId="{ECBF0053-C98A-4089-9D5D-655825EEC1C9}" srcOrd="1" destOrd="0" presId="urn:microsoft.com/office/officeart/2005/8/layout/chevron2"/>
    <dgm:cxn modelId="{EFDFF2A6-49EE-46B7-8154-B9F4397E7412}" type="presParOf" srcId="{B21629F8-A202-4E2A-8357-E0E75F1D68C2}" destId="{21839AC6-528E-4930-B348-9E31CC879AAC}" srcOrd="2" destOrd="0" presId="urn:microsoft.com/office/officeart/2005/8/layout/chevron2"/>
    <dgm:cxn modelId="{5F9C982C-E6B5-4A64-A5EB-897B0CF34713}" type="presParOf" srcId="{21839AC6-528E-4930-B348-9E31CC879AAC}" destId="{090C21E6-2B1A-4C4B-BFF8-4D92334839E9}" srcOrd="0" destOrd="0" presId="urn:microsoft.com/office/officeart/2005/8/layout/chevron2"/>
    <dgm:cxn modelId="{CC5EA053-96A1-477C-BC86-620A9580CD6B}" type="presParOf" srcId="{21839AC6-528E-4930-B348-9E31CC879AAC}" destId="{DFDB2E53-8F42-4F2B-93A1-34B4864C0ADF}" srcOrd="1" destOrd="0" presId="urn:microsoft.com/office/officeart/2005/8/layout/chevron2"/>
    <dgm:cxn modelId="{5E5EE65F-B20C-4CE5-B8FF-D6BF331A0893}" type="presParOf" srcId="{B21629F8-A202-4E2A-8357-E0E75F1D68C2}" destId="{49FDC1CA-970F-4E5E-A30A-878B4DBDEE96}" srcOrd="3" destOrd="0" presId="urn:microsoft.com/office/officeart/2005/8/layout/chevron2"/>
    <dgm:cxn modelId="{650A3BCD-9BBA-4264-BF57-5550AEB95593}" type="presParOf" srcId="{B21629F8-A202-4E2A-8357-E0E75F1D68C2}" destId="{273AC133-2D24-4A96-8B7B-A699E2C860A8}" srcOrd="4" destOrd="0" presId="urn:microsoft.com/office/officeart/2005/8/layout/chevron2"/>
    <dgm:cxn modelId="{801C59BB-6E1B-4DF7-B63C-B69AA006744D}" type="presParOf" srcId="{273AC133-2D24-4A96-8B7B-A699E2C860A8}" destId="{F422A36B-70D7-4538-9F01-9CC5A7CDBC89}" srcOrd="0" destOrd="0" presId="urn:microsoft.com/office/officeart/2005/8/layout/chevron2"/>
    <dgm:cxn modelId="{57B4D725-7C0D-450D-817E-0E903BFB510A}" type="presParOf" srcId="{273AC133-2D24-4A96-8B7B-A699E2C860A8}" destId="{A41033FC-DFFB-4B5A-B2FD-2C30FB927963}" srcOrd="1" destOrd="0" presId="urn:microsoft.com/office/officeart/2005/8/layout/chevron2"/>
    <dgm:cxn modelId="{F5F2F959-D703-4DE4-90FD-CCF85E63D617}" type="presParOf" srcId="{B21629F8-A202-4E2A-8357-E0E75F1D68C2}" destId="{251D3297-E961-4B48-9B9B-17D18BC83EC4}" srcOrd="5" destOrd="0" presId="urn:microsoft.com/office/officeart/2005/8/layout/chevron2"/>
    <dgm:cxn modelId="{053C8AF3-2E60-40F6-9B21-C17724D235DA}" type="presParOf" srcId="{B21629F8-A202-4E2A-8357-E0E75F1D68C2}" destId="{810CA89A-190E-4148-9F74-7C02F02F9E5F}" srcOrd="6" destOrd="0" presId="urn:microsoft.com/office/officeart/2005/8/layout/chevron2"/>
    <dgm:cxn modelId="{577E3767-6D19-4E19-8E9C-321C605DA86D}" type="presParOf" srcId="{810CA89A-190E-4148-9F74-7C02F02F9E5F}" destId="{D4B44255-0E37-4578-AC27-7FC9BABF7F3D}" srcOrd="0" destOrd="0" presId="urn:microsoft.com/office/officeart/2005/8/layout/chevron2"/>
    <dgm:cxn modelId="{D76029B0-DFF4-411D-A696-9EE0A4140D5D}" type="presParOf" srcId="{810CA89A-190E-4148-9F74-7C02F02F9E5F}" destId="{CBEACAF4-6D16-4A1A-8683-6DB7AB52BB86}" srcOrd="1" destOrd="0" presId="urn:microsoft.com/office/officeart/2005/8/layout/chevron2"/>
    <dgm:cxn modelId="{BDCA813F-E16D-41BA-86E7-331E15BCDBD0}" type="presParOf" srcId="{B21629F8-A202-4E2A-8357-E0E75F1D68C2}" destId="{DBD4B7B1-125A-4E41-BAE3-510953E1D6CD}" srcOrd="7" destOrd="0" presId="urn:microsoft.com/office/officeart/2005/8/layout/chevron2"/>
    <dgm:cxn modelId="{3B43F7C6-82A7-48D6-9DA6-BE351A063B65}" type="presParOf" srcId="{B21629F8-A202-4E2A-8357-E0E75F1D68C2}" destId="{A029DFFD-E766-4A51-ADCA-A93ED58D78B7}" srcOrd="8" destOrd="0" presId="urn:microsoft.com/office/officeart/2005/8/layout/chevron2"/>
    <dgm:cxn modelId="{13C1918A-103A-4346-B1FA-C97720AADEAE}" type="presParOf" srcId="{A029DFFD-E766-4A51-ADCA-A93ED58D78B7}" destId="{3EBD3EF8-3D51-4ACB-AE59-839F643DB541}" srcOrd="0" destOrd="0" presId="urn:microsoft.com/office/officeart/2005/8/layout/chevron2"/>
    <dgm:cxn modelId="{F0A9B6AB-AFA4-4CF9-8E54-F6451B87985D}" type="presParOf" srcId="{A029DFFD-E766-4A51-ADCA-A93ED58D78B7}" destId="{F22394C0-C169-4A59-A320-2FBAECB229D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194DB104-F077-497E-A8BC-F496981DE588}" type="doc">
      <dgm:prSet loTypeId="urn:microsoft.com/office/officeart/2005/8/layout/process1" loCatId="process" qsTypeId="urn:microsoft.com/office/officeart/2005/8/quickstyle/simple1" qsCatId="simple" csTypeId="urn:microsoft.com/office/officeart/2005/8/colors/accent3_2" csCatId="accent3" phldr="1"/>
      <dgm:spPr/>
    </dgm:pt>
    <dgm:pt modelId="{007477BD-60A5-414F-8D19-00EBD626D7F0}">
      <dgm:prSet phldrT="[Text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a-IR" sz="2400" b="1">
              <a:solidFill>
                <a:schemeClr val="bg1"/>
              </a:solidFill>
              <a:cs typeface="B Nazanin" panose="00000400000000000000" pitchFamily="2" charset="-78"/>
            </a:rPr>
            <a:t>1.ایجاد تمایل به انجام تست</a:t>
          </a:r>
          <a:endParaRPr lang="en-US" sz="2400" b="1">
            <a:solidFill>
              <a:schemeClr val="bg1"/>
            </a:solidFill>
            <a:cs typeface="B Nazanin" panose="00000400000000000000" pitchFamily="2" charset="-78"/>
          </a:endParaRPr>
        </a:p>
      </dgm:t>
    </dgm:pt>
    <dgm:pt modelId="{A40E413B-AF04-44AE-8967-1703FA96668C}" type="parTrans" cxnId="{F5DF0147-3CCF-4ABF-B0AC-FB33C27DB05C}">
      <dgm:prSet/>
      <dgm:spPr/>
      <dgm:t>
        <a:bodyPr/>
        <a:lstStyle/>
        <a:p>
          <a:endParaRPr lang="en-US" sz="2400" b="1">
            <a:cs typeface="B Nazanin" panose="00000400000000000000" pitchFamily="2" charset="-78"/>
          </a:endParaRPr>
        </a:p>
      </dgm:t>
    </dgm:pt>
    <dgm:pt modelId="{BCA06880-CD62-45AF-9D53-567EEB19C084}" type="sibTrans" cxnId="{F5DF0147-3CCF-4ABF-B0AC-FB33C27DB05C}">
      <dgm:prSet custT="1"/>
      <dgm:spPr/>
      <dgm:t>
        <a:bodyPr/>
        <a:lstStyle/>
        <a:p>
          <a:endParaRPr lang="en-US" sz="2400" b="1">
            <a:cs typeface="B Nazanin" panose="00000400000000000000" pitchFamily="2" charset="-78"/>
          </a:endParaRPr>
        </a:p>
      </dgm:t>
    </dgm:pt>
    <dgm:pt modelId="{5F3E2C83-0075-4C1C-8367-377983C6CBD6}">
      <dgm:prSet phldrT="[Text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a-IR" sz="2400" b="1">
              <a:solidFill>
                <a:schemeClr val="bg1"/>
              </a:solidFill>
              <a:cs typeface="B Nazanin" panose="00000400000000000000" pitchFamily="2" charset="-78"/>
            </a:rPr>
            <a:t>2.توصیه به انجام تست</a:t>
          </a:r>
          <a:endParaRPr lang="en-US" sz="2400" b="1">
            <a:solidFill>
              <a:schemeClr val="bg1"/>
            </a:solidFill>
            <a:cs typeface="B Nazanin" panose="00000400000000000000" pitchFamily="2" charset="-78"/>
          </a:endParaRPr>
        </a:p>
      </dgm:t>
    </dgm:pt>
    <dgm:pt modelId="{3CD991BB-BF1F-4357-979E-C1D71EE1B5DE}" type="parTrans" cxnId="{880B7802-FE8B-455F-950A-7C301A27E401}">
      <dgm:prSet/>
      <dgm:spPr/>
      <dgm:t>
        <a:bodyPr/>
        <a:lstStyle/>
        <a:p>
          <a:endParaRPr lang="en-US" sz="2400" b="1">
            <a:cs typeface="B Nazanin" panose="00000400000000000000" pitchFamily="2" charset="-78"/>
          </a:endParaRPr>
        </a:p>
      </dgm:t>
    </dgm:pt>
    <dgm:pt modelId="{C920287E-00A2-4F2A-9EE2-564C5E78E917}" type="sibTrans" cxnId="{880B7802-FE8B-455F-950A-7C301A27E401}">
      <dgm:prSet custT="1"/>
      <dgm:spPr/>
      <dgm:t>
        <a:bodyPr/>
        <a:lstStyle/>
        <a:p>
          <a:endParaRPr lang="en-US" sz="2400" b="1">
            <a:cs typeface="B Nazanin" panose="00000400000000000000" pitchFamily="2" charset="-78"/>
          </a:endParaRPr>
        </a:p>
      </dgm:t>
    </dgm:pt>
    <dgm:pt modelId="{92161121-31D1-47E6-92C7-63D7B054A5F6}">
      <dgm:prSet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a-IR" sz="2400" b="1">
              <a:cs typeface="B Nazanin" panose="00000400000000000000" pitchFamily="2" charset="-78"/>
            </a:rPr>
            <a:t>3.انجام تست اولیه</a:t>
          </a:r>
          <a:endParaRPr lang="en-US" sz="2400" b="1">
            <a:cs typeface="B Nazanin" panose="00000400000000000000" pitchFamily="2" charset="-78"/>
          </a:endParaRPr>
        </a:p>
      </dgm:t>
    </dgm:pt>
    <dgm:pt modelId="{5A433533-03CB-4E25-9A86-0784490A0FC3}" type="parTrans" cxnId="{E934EBDB-85C3-440D-99D6-FD641ABBD5F9}">
      <dgm:prSet/>
      <dgm:spPr/>
      <dgm:t>
        <a:bodyPr/>
        <a:lstStyle/>
        <a:p>
          <a:endParaRPr lang="en-US" sz="2400" b="1">
            <a:cs typeface="B Nazanin" panose="00000400000000000000" pitchFamily="2" charset="-78"/>
          </a:endParaRPr>
        </a:p>
      </dgm:t>
    </dgm:pt>
    <dgm:pt modelId="{F23BBE37-AB48-44A6-98BA-AF03EB396B0B}" type="sibTrans" cxnId="{E934EBDB-85C3-440D-99D6-FD641ABBD5F9}">
      <dgm:prSet custT="1"/>
      <dgm:spPr/>
      <dgm:t>
        <a:bodyPr/>
        <a:lstStyle/>
        <a:p>
          <a:endParaRPr lang="en-US" sz="2400" b="1">
            <a:cs typeface="B Nazanin" panose="00000400000000000000" pitchFamily="2" charset="-78"/>
          </a:endParaRPr>
        </a:p>
      </dgm:t>
    </dgm:pt>
    <dgm:pt modelId="{3E766AC4-F297-4620-A633-6B29031A4318}">
      <dgm:prSet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solidFill>
          <a:srgbClr val="7030A0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fa-IR" sz="2400" b="1" dirty="0" smtClean="0">
              <a:solidFill>
                <a:schemeClr val="bg1"/>
              </a:solidFill>
              <a:cs typeface="B Nazanin" panose="00000400000000000000" pitchFamily="2" charset="-78"/>
            </a:rPr>
            <a:t>5. ارجاع و ترغیب برای تست تاییدی</a:t>
          </a:r>
          <a:endParaRPr lang="en-US" sz="2400" b="1" dirty="0">
            <a:solidFill>
              <a:schemeClr val="bg1"/>
            </a:solidFill>
            <a:cs typeface="B Nazanin" panose="00000400000000000000" pitchFamily="2" charset="-78"/>
          </a:endParaRPr>
        </a:p>
      </dgm:t>
    </dgm:pt>
    <dgm:pt modelId="{56EBF6E3-DA2A-48DE-9677-9D7B8E348C10}" type="parTrans" cxnId="{5B523BEA-3B3A-4279-8559-E9BF8C56140C}">
      <dgm:prSet/>
      <dgm:spPr/>
      <dgm:t>
        <a:bodyPr/>
        <a:lstStyle/>
        <a:p>
          <a:endParaRPr lang="en-US" sz="2400" b="1">
            <a:cs typeface="B Nazanin" panose="00000400000000000000" pitchFamily="2" charset="-78"/>
          </a:endParaRPr>
        </a:p>
      </dgm:t>
    </dgm:pt>
    <dgm:pt modelId="{A26FA19E-CE52-4434-A3A5-1F4A9F2F2690}" type="sibTrans" cxnId="{5B523BEA-3B3A-4279-8559-E9BF8C56140C}">
      <dgm:prSet/>
      <dgm:spPr/>
      <dgm:t>
        <a:bodyPr/>
        <a:lstStyle/>
        <a:p>
          <a:endParaRPr lang="en-US" sz="2400" b="1">
            <a:cs typeface="B Nazanin" panose="00000400000000000000" pitchFamily="2" charset="-78"/>
          </a:endParaRPr>
        </a:p>
      </dgm:t>
    </dgm:pt>
    <dgm:pt modelId="{1605CEE8-2DD8-491E-9DB6-68E4361AD906}">
      <dgm:prSet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a-IR" sz="2400" b="1" dirty="0">
              <a:cs typeface="B Nazanin" panose="00000400000000000000" pitchFamily="2" charset="-78"/>
            </a:rPr>
            <a:t>4.اعلام </a:t>
          </a:r>
          <a:r>
            <a:rPr lang="fa-IR" sz="2400" b="1" dirty="0" smtClean="0">
              <a:cs typeface="B Nazanin" panose="00000400000000000000" pitchFamily="2" charset="-78"/>
            </a:rPr>
            <a:t>نتیجه</a:t>
          </a:r>
          <a:endParaRPr lang="en-US" sz="2400" b="1" dirty="0">
            <a:cs typeface="B Nazanin" panose="00000400000000000000" pitchFamily="2" charset="-78"/>
          </a:endParaRPr>
        </a:p>
      </dgm:t>
    </dgm:pt>
    <dgm:pt modelId="{66003DBC-4573-4194-A4A4-6BDC4B9783B8}" type="parTrans" cxnId="{67C6B3B8-C65E-4C1E-B2B7-7B1B8006A4F5}">
      <dgm:prSet/>
      <dgm:spPr/>
      <dgm:t>
        <a:bodyPr/>
        <a:lstStyle/>
        <a:p>
          <a:endParaRPr lang="en-US" sz="2400" b="1">
            <a:cs typeface="B Nazanin" panose="00000400000000000000" pitchFamily="2" charset="-78"/>
          </a:endParaRPr>
        </a:p>
      </dgm:t>
    </dgm:pt>
    <dgm:pt modelId="{76C24C07-5201-4479-A742-3393AF2BF51A}" type="sibTrans" cxnId="{67C6B3B8-C65E-4C1E-B2B7-7B1B8006A4F5}">
      <dgm:prSet custT="1"/>
      <dgm:spPr/>
      <dgm:t>
        <a:bodyPr/>
        <a:lstStyle/>
        <a:p>
          <a:endParaRPr lang="en-US" sz="2400" b="1">
            <a:cs typeface="B Nazanin" panose="00000400000000000000" pitchFamily="2" charset="-78"/>
          </a:endParaRPr>
        </a:p>
      </dgm:t>
    </dgm:pt>
    <dgm:pt modelId="{DC50432B-37BF-4D4D-B788-F79E080D85A2}" type="pres">
      <dgm:prSet presAssocID="{194DB104-F077-497E-A8BC-F496981DE588}" presName="Name0" presStyleCnt="0">
        <dgm:presLayoutVars>
          <dgm:dir/>
          <dgm:resizeHandles val="exact"/>
        </dgm:presLayoutVars>
      </dgm:prSet>
      <dgm:spPr/>
    </dgm:pt>
    <dgm:pt modelId="{C11A54AD-7B73-4835-9AA7-5C9752DA35D8}" type="pres">
      <dgm:prSet presAssocID="{007477BD-60A5-414F-8D19-00EBD626D7F0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79F6123A-D7D1-44C0-B261-C6E985DDBE22}" type="pres">
      <dgm:prSet presAssocID="{BCA06880-CD62-45AF-9D53-567EEB19C084}" presName="sibTrans" presStyleLbl="sibTrans2D1" presStyleIdx="0" presStyleCnt="4"/>
      <dgm:spPr/>
      <dgm:t>
        <a:bodyPr/>
        <a:lstStyle/>
        <a:p>
          <a:pPr rtl="1"/>
          <a:endParaRPr lang="fa-IR"/>
        </a:p>
      </dgm:t>
    </dgm:pt>
    <dgm:pt modelId="{B32962F7-9FCA-4E4A-8886-8ABDF66CFA6E}" type="pres">
      <dgm:prSet presAssocID="{BCA06880-CD62-45AF-9D53-567EEB19C084}" presName="connectorText" presStyleLbl="sibTrans2D1" presStyleIdx="0" presStyleCnt="4"/>
      <dgm:spPr/>
      <dgm:t>
        <a:bodyPr/>
        <a:lstStyle/>
        <a:p>
          <a:pPr rtl="1"/>
          <a:endParaRPr lang="fa-IR"/>
        </a:p>
      </dgm:t>
    </dgm:pt>
    <dgm:pt modelId="{594A870A-2A76-4B93-91FF-423918546E7E}" type="pres">
      <dgm:prSet presAssocID="{5F3E2C83-0075-4C1C-8367-377983C6CBD6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92F79BB9-C984-4A9E-A145-ABDBCCD6C038}" type="pres">
      <dgm:prSet presAssocID="{C920287E-00A2-4F2A-9EE2-564C5E78E917}" presName="sibTrans" presStyleLbl="sibTrans2D1" presStyleIdx="1" presStyleCnt="4"/>
      <dgm:spPr/>
      <dgm:t>
        <a:bodyPr/>
        <a:lstStyle/>
        <a:p>
          <a:pPr rtl="1"/>
          <a:endParaRPr lang="fa-IR"/>
        </a:p>
      </dgm:t>
    </dgm:pt>
    <dgm:pt modelId="{651BC5AE-A415-4690-9F07-8286AD65E8FA}" type="pres">
      <dgm:prSet presAssocID="{C920287E-00A2-4F2A-9EE2-564C5E78E917}" presName="connectorText" presStyleLbl="sibTrans2D1" presStyleIdx="1" presStyleCnt="4"/>
      <dgm:spPr/>
      <dgm:t>
        <a:bodyPr/>
        <a:lstStyle/>
        <a:p>
          <a:pPr rtl="1"/>
          <a:endParaRPr lang="fa-IR"/>
        </a:p>
      </dgm:t>
    </dgm:pt>
    <dgm:pt modelId="{2032CEBA-1D44-4CB8-BF1C-AE4A08F57CEF}" type="pres">
      <dgm:prSet presAssocID="{92161121-31D1-47E6-92C7-63D7B054A5F6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F0D8DF92-B148-4240-AA2B-4CA447C8C3E1}" type="pres">
      <dgm:prSet presAssocID="{F23BBE37-AB48-44A6-98BA-AF03EB396B0B}" presName="sibTrans" presStyleLbl="sibTrans2D1" presStyleIdx="2" presStyleCnt="4"/>
      <dgm:spPr/>
      <dgm:t>
        <a:bodyPr/>
        <a:lstStyle/>
        <a:p>
          <a:pPr rtl="1"/>
          <a:endParaRPr lang="fa-IR"/>
        </a:p>
      </dgm:t>
    </dgm:pt>
    <dgm:pt modelId="{D62B6BC0-9635-405D-A04A-07ABCE971919}" type="pres">
      <dgm:prSet presAssocID="{F23BBE37-AB48-44A6-98BA-AF03EB396B0B}" presName="connectorText" presStyleLbl="sibTrans2D1" presStyleIdx="2" presStyleCnt="4"/>
      <dgm:spPr/>
      <dgm:t>
        <a:bodyPr/>
        <a:lstStyle/>
        <a:p>
          <a:pPr rtl="1"/>
          <a:endParaRPr lang="fa-IR"/>
        </a:p>
      </dgm:t>
    </dgm:pt>
    <dgm:pt modelId="{0605D777-C0F5-49EF-83D7-21698538E96E}" type="pres">
      <dgm:prSet presAssocID="{1605CEE8-2DD8-491E-9DB6-68E4361AD906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7F65A18A-5748-46D9-9DCA-7B1E5658D714}" type="pres">
      <dgm:prSet presAssocID="{76C24C07-5201-4479-A742-3393AF2BF51A}" presName="sibTrans" presStyleLbl="sibTrans2D1" presStyleIdx="3" presStyleCnt="4"/>
      <dgm:spPr/>
      <dgm:t>
        <a:bodyPr/>
        <a:lstStyle/>
        <a:p>
          <a:pPr rtl="1"/>
          <a:endParaRPr lang="fa-IR"/>
        </a:p>
      </dgm:t>
    </dgm:pt>
    <dgm:pt modelId="{85F6BEF9-53BC-44C8-B3E6-5C576F440FB1}" type="pres">
      <dgm:prSet presAssocID="{76C24C07-5201-4479-A742-3393AF2BF51A}" presName="connectorText" presStyleLbl="sibTrans2D1" presStyleIdx="3" presStyleCnt="4"/>
      <dgm:spPr/>
      <dgm:t>
        <a:bodyPr/>
        <a:lstStyle/>
        <a:p>
          <a:pPr rtl="1"/>
          <a:endParaRPr lang="fa-IR"/>
        </a:p>
      </dgm:t>
    </dgm:pt>
    <dgm:pt modelId="{F513806F-5C78-4DDD-B334-4B2943E3F0E6}" type="pres">
      <dgm:prSet presAssocID="{3E766AC4-F297-4620-A633-6B29031A4318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5B523BEA-3B3A-4279-8559-E9BF8C56140C}" srcId="{194DB104-F077-497E-A8BC-F496981DE588}" destId="{3E766AC4-F297-4620-A633-6B29031A4318}" srcOrd="4" destOrd="0" parTransId="{56EBF6E3-DA2A-48DE-9677-9D7B8E348C10}" sibTransId="{A26FA19E-CE52-4434-A3A5-1F4A9F2F2690}"/>
    <dgm:cxn modelId="{B697CB70-5469-491B-8C9C-A1C1E0A70B94}" type="presOf" srcId="{76C24C07-5201-4479-A742-3393AF2BF51A}" destId="{85F6BEF9-53BC-44C8-B3E6-5C576F440FB1}" srcOrd="1" destOrd="0" presId="urn:microsoft.com/office/officeart/2005/8/layout/process1"/>
    <dgm:cxn modelId="{F5DF0147-3CCF-4ABF-B0AC-FB33C27DB05C}" srcId="{194DB104-F077-497E-A8BC-F496981DE588}" destId="{007477BD-60A5-414F-8D19-00EBD626D7F0}" srcOrd="0" destOrd="0" parTransId="{A40E413B-AF04-44AE-8967-1703FA96668C}" sibTransId="{BCA06880-CD62-45AF-9D53-567EEB19C084}"/>
    <dgm:cxn modelId="{F5090BAE-2612-430D-AC17-BA3E8F53377B}" type="presOf" srcId="{F23BBE37-AB48-44A6-98BA-AF03EB396B0B}" destId="{D62B6BC0-9635-405D-A04A-07ABCE971919}" srcOrd="1" destOrd="0" presId="urn:microsoft.com/office/officeart/2005/8/layout/process1"/>
    <dgm:cxn modelId="{9DDAFBAB-859D-434B-8DC1-41F1AEA5B856}" type="presOf" srcId="{194DB104-F077-497E-A8BC-F496981DE588}" destId="{DC50432B-37BF-4D4D-B788-F79E080D85A2}" srcOrd="0" destOrd="0" presId="urn:microsoft.com/office/officeart/2005/8/layout/process1"/>
    <dgm:cxn modelId="{01E3FB28-5F47-4BFB-9FAA-497B7B087C35}" type="presOf" srcId="{007477BD-60A5-414F-8D19-00EBD626D7F0}" destId="{C11A54AD-7B73-4835-9AA7-5C9752DA35D8}" srcOrd="0" destOrd="0" presId="urn:microsoft.com/office/officeart/2005/8/layout/process1"/>
    <dgm:cxn modelId="{F6DDE932-79DF-4046-9756-CB003C84792D}" type="presOf" srcId="{BCA06880-CD62-45AF-9D53-567EEB19C084}" destId="{B32962F7-9FCA-4E4A-8886-8ABDF66CFA6E}" srcOrd="1" destOrd="0" presId="urn:microsoft.com/office/officeart/2005/8/layout/process1"/>
    <dgm:cxn modelId="{36F9D13F-72A8-451B-B699-5A31FDBE061E}" type="presOf" srcId="{F23BBE37-AB48-44A6-98BA-AF03EB396B0B}" destId="{F0D8DF92-B148-4240-AA2B-4CA447C8C3E1}" srcOrd="0" destOrd="0" presId="urn:microsoft.com/office/officeart/2005/8/layout/process1"/>
    <dgm:cxn modelId="{5B422946-29F5-4123-92BA-99EF60EF4DC2}" type="presOf" srcId="{3E766AC4-F297-4620-A633-6B29031A4318}" destId="{F513806F-5C78-4DDD-B334-4B2943E3F0E6}" srcOrd="0" destOrd="0" presId="urn:microsoft.com/office/officeart/2005/8/layout/process1"/>
    <dgm:cxn modelId="{0C8F0778-20F0-4093-A473-D6A3FD1E7D00}" type="presOf" srcId="{5F3E2C83-0075-4C1C-8367-377983C6CBD6}" destId="{594A870A-2A76-4B93-91FF-423918546E7E}" srcOrd="0" destOrd="0" presId="urn:microsoft.com/office/officeart/2005/8/layout/process1"/>
    <dgm:cxn modelId="{402B80CF-0D1C-406E-8D21-9D9B4DE0A0DD}" type="presOf" srcId="{76C24C07-5201-4479-A742-3393AF2BF51A}" destId="{7F65A18A-5748-46D9-9DCA-7B1E5658D714}" srcOrd="0" destOrd="0" presId="urn:microsoft.com/office/officeart/2005/8/layout/process1"/>
    <dgm:cxn modelId="{CBDD8E0A-07DF-4A5E-B85B-D6DAF92FB1D0}" type="presOf" srcId="{1605CEE8-2DD8-491E-9DB6-68E4361AD906}" destId="{0605D777-C0F5-49EF-83D7-21698538E96E}" srcOrd="0" destOrd="0" presId="urn:microsoft.com/office/officeart/2005/8/layout/process1"/>
    <dgm:cxn modelId="{6C6A0885-EA4C-4E83-B72A-0D4F59DBB038}" type="presOf" srcId="{C920287E-00A2-4F2A-9EE2-564C5E78E917}" destId="{92F79BB9-C984-4A9E-A145-ABDBCCD6C038}" srcOrd="0" destOrd="0" presId="urn:microsoft.com/office/officeart/2005/8/layout/process1"/>
    <dgm:cxn modelId="{4128B6B8-9C5D-435E-8156-AD93C66CBDA4}" type="presOf" srcId="{92161121-31D1-47E6-92C7-63D7B054A5F6}" destId="{2032CEBA-1D44-4CB8-BF1C-AE4A08F57CEF}" srcOrd="0" destOrd="0" presId="urn:microsoft.com/office/officeart/2005/8/layout/process1"/>
    <dgm:cxn modelId="{91BBEDF3-1791-4443-9CD2-113BC11DE37E}" type="presOf" srcId="{C920287E-00A2-4F2A-9EE2-564C5E78E917}" destId="{651BC5AE-A415-4690-9F07-8286AD65E8FA}" srcOrd="1" destOrd="0" presId="urn:microsoft.com/office/officeart/2005/8/layout/process1"/>
    <dgm:cxn modelId="{8A1B74AF-12CF-4215-B473-8AF9AFCB0106}" type="presOf" srcId="{BCA06880-CD62-45AF-9D53-567EEB19C084}" destId="{79F6123A-D7D1-44C0-B261-C6E985DDBE22}" srcOrd="0" destOrd="0" presId="urn:microsoft.com/office/officeart/2005/8/layout/process1"/>
    <dgm:cxn modelId="{880B7802-FE8B-455F-950A-7C301A27E401}" srcId="{194DB104-F077-497E-A8BC-F496981DE588}" destId="{5F3E2C83-0075-4C1C-8367-377983C6CBD6}" srcOrd="1" destOrd="0" parTransId="{3CD991BB-BF1F-4357-979E-C1D71EE1B5DE}" sibTransId="{C920287E-00A2-4F2A-9EE2-564C5E78E917}"/>
    <dgm:cxn modelId="{E934EBDB-85C3-440D-99D6-FD641ABBD5F9}" srcId="{194DB104-F077-497E-A8BC-F496981DE588}" destId="{92161121-31D1-47E6-92C7-63D7B054A5F6}" srcOrd="2" destOrd="0" parTransId="{5A433533-03CB-4E25-9A86-0784490A0FC3}" sibTransId="{F23BBE37-AB48-44A6-98BA-AF03EB396B0B}"/>
    <dgm:cxn modelId="{67C6B3B8-C65E-4C1E-B2B7-7B1B8006A4F5}" srcId="{194DB104-F077-497E-A8BC-F496981DE588}" destId="{1605CEE8-2DD8-491E-9DB6-68E4361AD906}" srcOrd="3" destOrd="0" parTransId="{66003DBC-4573-4194-A4A4-6BDC4B9783B8}" sibTransId="{76C24C07-5201-4479-A742-3393AF2BF51A}"/>
    <dgm:cxn modelId="{B614EA95-5DE9-453D-8626-E1E7230C1084}" type="presParOf" srcId="{DC50432B-37BF-4D4D-B788-F79E080D85A2}" destId="{C11A54AD-7B73-4835-9AA7-5C9752DA35D8}" srcOrd="0" destOrd="0" presId="urn:microsoft.com/office/officeart/2005/8/layout/process1"/>
    <dgm:cxn modelId="{FC6A63DB-B9F0-4903-9C39-708FDA6701C8}" type="presParOf" srcId="{DC50432B-37BF-4D4D-B788-F79E080D85A2}" destId="{79F6123A-D7D1-44C0-B261-C6E985DDBE22}" srcOrd="1" destOrd="0" presId="urn:microsoft.com/office/officeart/2005/8/layout/process1"/>
    <dgm:cxn modelId="{DF18C3F8-4AE7-4962-9FB9-49FEC7D6321C}" type="presParOf" srcId="{79F6123A-D7D1-44C0-B261-C6E985DDBE22}" destId="{B32962F7-9FCA-4E4A-8886-8ABDF66CFA6E}" srcOrd="0" destOrd="0" presId="urn:microsoft.com/office/officeart/2005/8/layout/process1"/>
    <dgm:cxn modelId="{8B9506FD-13F7-419D-A6EB-321C301301BC}" type="presParOf" srcId="{DC50432B-37BF-4D4D-B788-F79E080D85A2}" destId="{594A870A-2A76-4B93-91FF-423918546E7E}" srcOrd="2" destOrd="0" presId="urn:microsoft.com/office/officeart/2005/8/layout/process1"/>
    <dgm:cxn modelId="{821C4B14-9C71-466C-A0F9-4F14C1C1D302}" type="presParOf" srcId="{DC50432B-37BF-4D4D-B788-F79E080D85A2}" destId="{92F79BB9-C984-4A9E-A145-ABDBCCD6C038}" srcOrd="3" destOrd="0" presId="urn:microsoft.com/office/officeart/2005/8/layout/process1"/>
    <dgm:cxn modelId="{9068C526-862F-4281-B04E-B69B5BE3726A}" type="presParOf" srcId="{92F79BB9-C984-4A9E-A145-ABDBCCD6C038}" destId="{651BC5AE-A415-4690-9F07-8286AD65E8FA}" srcOrd="0" destOrd="0" presId="urn:microsoft.com/office/officeart/2005/8/layout/process1"/>
    <dgm:cxn modelId="{9F12A45F-636B-4214-8BDB-ACA8FEDDCBB2}" type="presParOf" srcId="{DC50432B-37BF-4D4D-B788-F79E080D85A2}" destId="{2032CEBA-1D44-4CB8-BF1C-AE4A08F57CEF}" srcOrd="4" destOrd="0" presId="urn:microsoft.com/office/officeart/2005/8/layout/process1"/>
    <dgm:cxn modelId="{3E7A002F-9773-4559-B760-656708B616D8}" type="presParOf" srcId="{DC50432B-37BF-4D4D-B788-F79E080D85A2}" destId="{F0D8DF92-B148-4240-AA2B-4CA447C8C3E1}" srcOrd="5" destOrd="0" presId="urn:microsoft.com/office/officeart/2005/8/layout/process1"/>
    <dgm:cxn modelId="{CF7884D1-E45F-4A1C-952F-33FC8FBB0190}" type="presParOf" srcId="{F0D8DF92-B148-4240-AA2B-4CA447C8C3E1}" destId="{D62B6BC0-9635-405D-A04A-07ABCE971919}" srcOrd="0" destOrd="0" presId="urn:microsoft.com/office/officeart/2005/8/layout/process1"/>
    <dgm:cxn modelId="{8FD12353-4F62-4CB7-8139-1E55C47AF97D}" type="presParOf" srcId="{DC50432B-37BF-4D4D-B788-F79E080D85A2}" destId="{0605D777-C0F5-49EF-83D7-21698538E96E}" srcOrd="6" destOrd="0" presId="urn:microsoft.com/office/officeart/2005/8/layout/process1"/>
    <dgm:cxn modelId="{40E07C0C-36E9-40C1-8FB7-BD3D35326576}" type="presParOf" srcId="{DC50432B-37BF-4D4D-B788-F79E080D85A2}" destId="{7F65A18A-5748-46D9-9DCA-7B1E5658D714}" srcOrd="7" destOrd="0" presId="urn:microsoft.com/office/officeart/2005/8/layout/process1"/>
    <dgm:cxn modelId="{E3ED82A1-34F4-4F24-B5DE-A8640A8E2CF8}" type="presParOf" srcId="{7F65A18A-5748-46D9-9DCA-7B1E5658D714}" destId="{85F6BEF9-53BC-44C8-B3E6-5C576F440FB1}" srcOrd="0" destOrd="0" presId="urn:microsoft.com/office/officeart/2005/8/layout/process1"/>
    <dgm:cxn modelId="{1811345A-0914-40CF-BCD7-C25766C53A81}" type="presParOf" srcId="{DC50432B-37BF-4D4D-B788-F79E080D85A2}" destId="{F513806F-5C78-4DDD-B334-4B2943E3F0E6}" srcOrd="8" destOrd="0" presId="urn:microsoft.com/office/officeart/2005/8/layout/process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194DB104-F077-497E-A8BC-F496981DE588}" type="doc">
      <dgm:prSet loTypeId="urn:microsoft.com/office/officeart/2005/8/layout/process1" loCatId="process" qsTypeId="urn:microsoft.com/office/officeart/2005/8/quickstyle/simple1" qsCatId="simple" csTypeId="urn:microsoft.com/office/officeart/2005/8/colors/accent3_2" csCatId="accent3" phldr="1"/>
      <dgm:spPr/>
    </dgm:pt>
    <dgm:pt modelId="{007477BD-60A5-414F-8D19-00EBD626D7F0}">
      <dgm:prSet phldrT="[Text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a-IR" sz="2400" b="1">
              <a:solidFill>
                <a:schemeClr val="bg1"/>
              </a:solidFill>
              <a:cs typeface="B Nazanin" panose="00000400000000000000" pitchFamily="2" charset="-78"/>
            </a:rPr>
            <a:t>1.ایجاد تمایل به انجام تست</a:t>
          </a:r>
          <a:endParaRPr lang="en-US" sz="2400" b="1">
            <a:solidFill>
              <a:schemeClr val="bg1"/>
            </a:solidFill>
            <a:cs typeface="B Nazanin" panose="00000400000000000000" pitchFamily="2" charset="-78"/>
          </a:endParaRPr>
        </a:p>
      </dgm:t>
    </dgm:pt>
    <dgm:pt modelId="{A40E413B-AF04-44AE-8967-1703FA96668C}" type="parTrans" cxnId="{F5DF0147-3CCF-4ABF-B0AC-FB33C27DB05C}">
      <dgm:prSet/>
      <dgm:spPr/>
      <dgm:t>
        <a:bodyPr/>
        <a:lstStyle/>
        <a:p>
          <a:endParaRPr lang="en-US" sz="2400" b="1">
            <a:cs typeface="B Nazanin" panose="00000400000000000000" pitchFamily="2" charset="-78"/>
          </a:endParaRPr>
        </a:p>
      </dgm:t>
    </dgm:pt>
    <dgm:pt modelId="{BCA06880-CD62-45AF-9D53-567EEB19C084}" type="sibTrans" cxnId="{F5DF0147-3CCF-4ABF-B0AC-FB33C27DB05C}">
      <dgm:prSet custT="1"/>
      <dgm:spPr/>
      <dgm:t>
        <a:bodyPr/>
        <a:lstStyle/>
        <a:p>
          <a:endParaRPr lang="en-US" sz="2400" b="1">
            <a:cs typeface="B Nazanin" panose="00000400000000000000" pitchFamily="2" charset="-78"/>
          </a:endParaRPr>
        </a:p>
      </dgm:t>
    </dgm:pt>
    <dgm:pt modelId="{5F3E2C83-0075-4C1C-8367-377983C6CBD6}">
      <dgm:prSet phldrT="[Text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a-IR" sz="2400" b="1">
              <a:solidFill>
                <a:schemeClr val="bg1"/>
              </a:solidFill>
              <a:cs typeface="B Nazanin" panose="00000400000000000000" pitchFamily="2" charset="-78"/>
            </a:rPr>
            <a:t>2.توصیه به انجام تست</a:t>
          </a:r>
          <a:endParaRPr lang="en-US" sz="2400" b="1">
            <a:solidFill>
              <a:schemeClr val="bg1"/>
            </a:solidFill>
            <a:cs typeface="B Nazanin" panose="00000400000000000000" pitchFamily="2" charset="-78"/>
          </a:endParaRPr>
        </a:p>
      </dgm:t>
    </dgm:pt>
    <dgm:pt modelId="{3CD991BB-BF1F-4357-979E-C1D71EE1B5DE}" type="parTrans" cxnId="{880B7802-FE8B-455F-950A-7C301A27E401}">
      <dgm:prSet/>
      <dgm:spPr/>
      <dgm:t>
        <a:bodyPr/>
        <a:lstStyle/>
        <a:p>
          <a:endParaRPr lang="en-US" sz="2400" b="1">
            <a:cs typeface="B Nazanin" panose="00000400000000000000" pitchFamily="2" charset="-78"/>
          </a:endParaRPr>
        </a:p>
      </dgm:t>
    </dgm:pt>
    <dgm:pt modelId="{C920287E-00A2-4F2A-9EE2-564C5E78E917}" type="sibTrans" cxnId="{880B7802-FE8B-455F-950A-7C301A27E401}">
      <dgm:prSet custT="1"/>
      <dgm:spPr/>
      <dgm:t>
        <a:bodyPr/>
        <a:lstStyle/>
        <a:p>
          <a:endParaRPr lang="en-US" sz="2400" b="1">
            <a:cs typeface="B Nazanin" panose="00000400000000000000" pitchFamily="2" charset="-78"/>
          </a:endParaRPr>
        </a:p>
      </dgm:t>
    </dgm:pt>
    <dgm:pt modelId="{92161121-31D1-47E6-92C7-63D7B054A5F6}">
      <dgm:prSet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a-IR" sz="2400" b="1">
              <a:cs typeface="B Nazanin" panose="00000400000000000000" pitchFamily="2" charset="-78"/>
            </a:rPr>
            <a:t>3.انجام تست اولیه</a:t>
          </a:r>
          <a:endParaRPr lang="en-US" sz="2400" b="1">
            <a:cs typeface="B Nazanin" panose="00000400000000000000" pitchFamily="2" charset="-78"/>
          </a:endParaRPr>
        </a:p>
      </dgm:t>
    </dgm:pt>
    <dgm:pt modelId="{5A433533-03CB-4E25-9A86-0784490A0FC3}" type="parTrans" cxnId="{E934EBDB-85C3-440D-99D6-FD641ABBD5F9}">
      <dgm:prSet/>
      <dgm:spPr/>
      <dgm:t>
        <a:bodyPr/>
        <a:lstStyle/>
        <a:p>
          <a:endParaRPr lang="en-US" sz="2400" b="1">
            <a:cs typeface="B Nazanin" panose="00000400000000000000" pitchFamily="2" charset="-78"/>
          </a:endParaRPr>
        </a:p>
      </dgm:t>
    </dgm:pt>
    <dgm:pt modelId="{F23BBE37-AB48-44A6-98BA-AF03EB396B0B}" type="sibTrans" cxnId="{E934EBDB-85C3-440D-99D6-FD641ABBD5F9}">
      <dgm:prSet custT="1"/>
      <dgm:spPr/>
      <dgm:t>
        <a:bodyPr/>
        <a:lstStyle/>
        <a:p>
          <a:endParaRPr lang="en-US" sz="2400" b="1">
            <a:cs typeface="B Nazanin" panose="00000400000000000000" pitchFamily="2" charset="-78"/>
          </a:endParaRPr>
        </a:p>
      </dgm:t>
    </dgm:pt>
    <dgm:pt modelId="{3E766AC4-F297-4620-A633-6B29031A4318}">
      <dgm:prSet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solidFill>
          <a:srgbClr val="7030A0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fa-IR" sz="2400" b="1" dirty="0" smtClean="0">
              <a:solidFill>
                <a:schemeClr val="bg1"/>
              </a:solidFill>
              <a:cs typeface="B Nazanin" panose="00000400000000000000" pitchFamily="2" charset="-78"/>
            </a:rPr>
            <a:t>5. ارجاع و ترغیب برای تست تاییدی</a:t>
          </a:r>
          <a:endParaRPr lang="en-US" sz="2400" b="1" dirty="0">
            <a:solidFill>
              <a:schemeClr val="bg1"/>
            </a:solidFill>
            <a:cs typeface="B Nazanin" panose="00000400000000000000" pitchFamily="2" charset="-78"/>
          </a:endParaRPr>
        </a:p>
      </dgm:t>
    </dgm:pt>
    <dgm:pt modelId="{56EBF6E3-DA2A-48DE-9677-9D7B8E348C10}" type="parTrans" cxnId="{5B523BEA-3B3A-4279-8559-E9BF8C56140C}">
      <dgm:prSet/>
      <dgm:spPr/>
      <dgm:t>
        <a:bodyPr/>
        <a:lstStyle/>
        <a:p>
          <a:endParaRPr lang="en-US" sz="2400" b="1">
            <a:cs typeface="B Nazanin" panose="00000400000000000000" pitchFamily="2" charset="-78"/>
          </a:endParaRPr>
        </a:p>
      </dgm:t>
    </dgm:pt>
    <dgm:pt modelId="{A26FA19E-CE52-4434-A3A5-1F4A9F2F2690}" type="sibTrans" cxnId="{5B523BEA-3B3A-4279-8559-E9BF8C56140C}">
      <dgm:prSet/>
      <dgm:spPr/>
      <dgm:t>
        <a:bodyPr/>
        <a:lstStyle/>
        <a:p>
          <a:endParaRPr lang="en-US" sz="2400" b="1">
            <a:cs typeface="B Nazanin" panose="00000400000000000000" pitchFamily="2" charset="-78"/>
          </a:endParaRPr>
        </a:p>
      </dgm:t>
    </dgm:pt>
    <dgm:pt modelId="{1605CEE8-2DD8-491E-9DB6-68E4361AD906}">
      <dgm:prSet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a-IR" sz="2400" b="1" dirty="0">
              <a:cs typeface="B Nazanin" panose="00000400000000000000" pitchFamily="2" charset="-78"/>
            </a:rPr>
            <a:t>4.اعلام </a:t>
          </a:r>
          <a:r>
            <a:rPr lang="fa-IR" sz="2400" b="1" dirty="0" smtClean="0">
              <a:cs typeface="B Nazanin" panose="00000400000000000000" pitchFamily="2" charset="-78"/>
            </a:rPr>
            <a:t>نتیجه</a:t>
          </a:r>
          <a:endParaRPr lang="en-US" sz="2400" b="1" dirty="0">
            <a:cs typeface="B Nazanin" panose="00000400000000000000" pitchFamily="2" charset="-78"/>
          </a:endParaRPr>
        </a:p>
      </dgm:t>
    </dgm:pt>
    <dgm:pt modelId="{66003DBC-4573-4194-A4A4-6BDC4B9783B8}" type="parTrans" cxnId="{67C6B3B8-C65E-4C1E-B2B7-7B1B8006A4F5}">
      <dgm:prSet/>
      <dgm:spPr/>
      <dgm:t>
        <a:bodyPr/>
        <a:lstStyle/>
        <a:p>
          <a:endParaRPr lang="en-US" sz="2400" b="1">
            <a:cs typeface="B Nazanin" panose="00000400000000000000" pitchFamily="2" charset="-78"/>
          </a:endParaRPr>
        </a:p>
      </dgm:t>
    </dgm:pt>
    <dgm:pt modelId="{76C24C07-5201-4479-A742-3393AF2BF51A}" type="sibTrans" cxnId="{67C6B3B8-C65E-4C1E-B2B7-7B1B8006A4F5}">
      <dgm:prSet custT="1"/>
      <dgm:spPr/>
      <dgm:t>
        <a:bodyPr/>
        <a:lstStyle/>
        <a:p>
          <a:endParaRPr lang="en-US" sz="2400" b="1">
            <a:cs typeface="B Nazanin" panose="00000400000000000000" pitchFamily="2" charset="-78"/>
          </a:endParaRPr>
        </a:p>
      </dgm:t>
    </dgm:pt>
    <dgm:pt modelId="{DC50432B-37BF-4D4D-B788-F79E080D85A2}" type="pres">
      <dgm:prSet presAssocID="{194DB104-F077-497E-A8BC-F496981DE588}" presName="Name0" presStyleCnt="0">
        <dgm:presLayoutVars>
          <dgm:dir/>
          <dgm:resizeHandles val="exact"/>
        </dgm:presLayoutVars>
      </dgm:prSet>
      <dgm:spPr/>
    </dgm:pt>
    <dgm:pt modelId="{C11A54AD-7B73-4835-9AA7-5C9752DA35D8}" type="pres">
      <dgm:prSet presAssocID="{007477BD-60A5-414F-8D19-00EBD626D7F0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79F6123A-D7D1-44C0-B261-C6E985DDBE22}" type="pres">
      <dgm:prSet presAssocID="{BCA06880-CD62-45AF-9D53-567EEB19C084}" presName="sibTrans" presStyleLbl="sibTrans2D1" presStyleIdx="0" presStyleCnt="4"/>
      <dgm:spPr/>
      <dgm:t>
        <a:bodyPr/>
        <a:lstStyle/>
        <a:p>
          <a:pPr rtl="1"/>
          <a:endParaRPr lang="fa-IR"/>
        </a:p>
      </dgm:t>
    </dgm:pt>
    <dgm:pt modelId="{B32962F7-9FCA-4E4A-8886-8ABDF66CFA6E}" type="pres">
      <dgm:prSet presAssocID="{BCA06880-CD62-45AF-9D53-567EEB19C084}" presName="connectorText" presStyleLbl="sibTrans2D1" presStyleIdx="0" presStyleCnt="4"/>
      <dgm:spPr/>
      <dgm:t>
        <a:bodyPr/>
        <a:lstStyle/>
        <a:p>
          <a:pPr rtl="1"/>
          <a:endParaRPr lang="fa-IR"/>
        </a:p>
      </dgm:t>
    </dgm:pt>
    <dgm:pt modelId="{594A870A-2A76-4B93-91FF-423918546E7E}" type="pres">
      <dgm:prSet presAssocID="{5F3E2C83-0075-4C1C-8367-377983C6CBD6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92F79BB9-C984-4A9E-A145-ABDBCCD6C038}" type="pres">
      <dgm:prSet presAssocID="{C920287E-00A2-4F2A-9EE2-564C5E78E917}" presName="sibTrans" presStyleLbl="sibTrans2D1" presStyleIdx="1" presStyleCnt="4"/>
      <dgm:spPr/>
      <dgm:t>
        <a:bodyPr/>
        <a:lstStyle/>
        <a:p>
          <a:pPr rtl="1"/>
          <a:endParaRPr lang="fa-IR"/>
        </a:p>
      </dgm:t>
    </dgm:pt>
    <dgm:pt modelId="{651BC5AE-A415-4690-9F07-8286AD65E8FA}" type="pres">
      <dgm:prSet presAssocID="{C920287E-00A2-4F2A-9EE2-564C5E78E917}" presName="connectorText" presStyleLbl="sibTrans2D1" presStyleIdx="1" presStyleCnt="4"/>
      <dgm:spPr/>
      <dgm:t>
        <a:bodyPr/>
        <a:lstStyle/>
        <a:p>
          <a:pPr rtl="1"/>
          <a:endParaRPr lang="fa-IR"/>
        </a:p>
      </dgm:t>
    </dgm:pt>
    <dgm:pt modelId="{2032CEBA-1D44-4CB8-BF1C-AE4A08F57CEF}" type="pres">
      <dgm:prSet presAssocID="{92161121-31D1-47E6-92C7-63D7B054A5F6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F0D8DF92-B148-4240-AA2B-4CA447C8C3E1}" type="pres">
      <dgm:prSet presAssocID="{F23BBE37-AB48-44A6-98BA-AF03EB396B0B}" presName="sibTrans" presStyleLbl="sibTrans2D1" presStyleIdx="2" presStyleCnt="4"/>
      <dgm:spPr/>
      <dgm:t>
        <a:bodyPr/>
        <a:lstStyle/>
        <a:p>
          <a:pPr rtl="1"/>
          <a:endParaRPr lang="fa-IR"/>
        </a:p>
      </dgm:t>
    </dgm:pt>
    <dgm:pt modelId="{D62B6BC0-9635-405D-A04A-07ABCE971919}" type="pres">
      <dgm:prSet presAssocID="{F23BBE37-AB48-44A6-98BA-AF03EB396B0B}" presName="connectorText" presStyleLbl="sibTrans2D1" presStyleIdx="2" presStyleCnt="4"/>
      <dgm:spPr/>
      <dgm:t>
        <a:bodyPr/>
        <a:lstStyle/>
        <a:p>
          <a:pPr rtl="1"/>
          <a:endParaRPr lang="fa-IR"/>
        </a:p>
      </dgm:t>
    </dgm:pt>
    <dgm:pt modelId="{0605D777-C0F5-49EF-83D7-21698538E96E}" type="pres">
      <dgm:prSet presAssocID="{1605CEE8-2DD8-491E-9DB6-68E4361AD906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7F65A18A-5748-46D9-9DCA-7B1E5658D714}" type="pres">
      <dgm:prSet presAssocID="{76C24C07-5201-4479-A742-3393AF2BF51A}" presName="sibTrans" presStyleLbl="sibTrans2D1" presStyleIdx="3" presStyleCnt="4"/>
      <dgm:spPr/>
      <dgm:t>
        <a:bodyPr/>
        <a:lstStyle/>
        <a:p>
          <a:pPr rtl="1"/>
          <a:endParaRPr lang="fa-IR"/>
        </a:p>
      </dgm:t>
    </dgm:pt>
    <dgm:pt modelId="{85F6BEF9-53BC-44C8-B3E6-5C576F440FB1}" type="pres">
      <dgm:prSet presAssocID="{76C24C07-5201-4479-A742-3393AF2BF51A}" presName="connectorText" presStyleLbl="sibTrans2D1" presStyleIdx="3" presStyleCnt="4"/>
      <dgm:spPr/>
      <dgm:t>
        <a:bodyPr/>
        <a:lstStyle/>
        <a:p>
          <a:pPr rtl="1"/>
          <a:endParaRPr lang="fa-IR"/>
        </a:p>
      </dgm:t>
    </dgm:pt>
    <dgm:pt modelId="{F513806F-5C78-4DDD-B334-4B2943E3F0E6}" type="pres">
      <dgm:prSet presAssocID="{3E766AC4-F297-4620-A633-6B29031A4318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5B523BEA-3B3A-4279-8559-E9BF8C56140C}" srcId="{194DB104-F077-497E-A8BC-F496981DE588}" destId="{3E766AC4-F297-4620-A633-6B29031A4318}" srcOrd="4" destOrd="0" parTransId="{56EBF6E3-DA2A-48DE-9677-9D7B8E348C10}" sibTransId="{A26FA19E-CE52-4434-A3A5-1F4A9F2F2690}"/>
    <dgm:cxn modelId="{F5DF0147-3CCF-4ABF-B0AC-FB33C27DB05C}" srcId="{194DB104-F077-497E-A8BC-F496981DE588}" destId="{007477BD-60A5-414F-8D19-00EBD626D7F0}" srcOrd="0" destOrd="0" parTransId="{A40E413B-AF04-44AE-8967-1703FA96668C}" sibTransId="{BCA06880-CD62-45AF-9D53-567EEB19C084}"/>
    <dgm:cxn modelId="{FFDCB714-932E-492C-8684-FBAC65346153}" type="presOf" srcId="{5F3E2C83-0075-4C1C-8367-377983C6CBD6}" destId="{594A870A-2A76-4B93-91FF-423918546E7E}" srcOrd="0" destOrd="0" presId="urn:microsoft.com/office/officeart/2005/8/layout/process1"/>
    <dgm:cxn modelId="{E69570D7-A47A-4654-8291-F5E122FC33BF}" type="presOf" srcId="{3E766AC4-F297-4620-A633-6B29031A4318}" destId="{F513806F-5C78-4DDD-B334-4B2943E3F0E6}" srcOrd="0" destOrd="0" presId="urn:microsoft.com/office/officeart/2005/8/layout/process1"/>
    <dgm:cxn modelId="{C3FF6C72-E5B3-459F-8566-85ABC9C7524F}" type="presOf" srcId="{92161121-31D1-47E6-92C7-63D7B054A5F6}" destId="{2032CEBA-1D44-4CB8-BF1C-AE4A08F57CEF}" srcOrd="0" destOrd="0" presId="urn:microsoft.com/office/officeart/2005/8/layout/process1"/>
    <dgm:cxn modelId="{1043E2B6-ADEB-4006-8F6E-9234772B4B26}" type="presOf" srcId="{F23BBE37-AB48-44A6-98BA-AF03EB396B0B}" destId="{D62B6BC0-9635-405D-A04A-07ABCE971919}" srcOrd="1" destOrd="0" presId="urn:microsoft.com/office/officeart/2005/8/layout/process1"/>
    <dgm:cxn modelId="{8D1A1A1C-1CDB-41E4-9DC4-093F33C2A4F6}" type="presOf" srcId="{F23BBE37-AB48-44A6-98BA-AF03EB396B0B}" destId="{F0D8DF92-B148-4240-AA2B-4CA447C8C3E1}" srcOrd="0" destOrd="0" presId="urn:microsoft.com/office/officeart/2005/8/layout/process1"/>
    <dgm:cxn modelId="{4F7D36A9-E96F-47F6-B407-1E715F272759}" type="presOf" srcId="{76C24C07-5201-4479-A742-3393AF2BF51A}" destId="{85F6BEF9-53BC-44C8-B3E6-5C576F440FB1}" srcOrd="1" destOrd="0" presId="urn:microsoft.com/office/officeart/2005/8/layout/process1"/>
    <dgm:cxn modelId="{FC9C7E5A-FEA1-4B1F-8320-334FBB4F3CBD}" type="presOf" srcId="{007477BD-60A5-414F-8D19-00EBD626D7F0}" destId="{C11A54AD-7B73-4835-9AA7-5C9752DA35D8}" srcOrd="0" destOrd="0" presId="urn:microsoft.com/office/officeart/2005/8/layout/process1"/>
    <dgm:cxn modelId="{953574FF-4670-4507-BB96-72A4CDFD63A7}" type="presOf" srcId="{76C24C07-5201-4479-A742-3393AF2BF51A}" destId="{7F65A18A-5748-46D9-9DCA-7B1E5658D714}" srcOrd="0" destOrd="0" presId="urn:microsoft.com/office/officeart/2005/8/layout/process1"/>
    <dgm:cxn modelId="{EE26290B-E5C9-45C8-9935-1E81213B37DB}" type="presOf" srcId="{194DB104-F077-497E-A8BC-F496981DE588}" destId="{DC50432B-37BF-4D4D-B788-F79E080D85A2}" srcOrd="0" destOrd="0" presId="urn:microsoft.com/office/officeart/2005/8/layout/process1"/>
    <dgm:cxn modelId="{478A0AD8-F75A-4742-AC95-DCFF92A5F67F}" type="presOf" srcId="{C920287E-00A2-4F2A-9EE2-564C5E78E917}" destId="{92F79BB9-C984-4A9E-A145-ABDBCCD6C038}" srcOrd="0" destOrd="0" presId="urn:microsoft.com/office/officeart/2005/8/layout/process1"/>
    <dgm:cxn modelId="{0490D0A3-C60F-4604-8F8C-D2238D0A88FD}" type="presOf" srcId="{1605CEE8-2DD8-491E-9DB6-68E4361AD906}" destId="{0605D777-C0F5-49EF-83D7-21698538E96E}" srcOrd="0" destOrd="0" presId="urn:microsoft.com/office/officeart/2005/8/layout/process1"/>
    <dgm:cxn modelId="{880B7802-FE8B-455F-950A-7C301A27E401}" srcId="{194DB104-F077-497E-A8BC-F496981DE588}" destId="{5F3E2C83-0075-4C1C-8367-377983C6CBD6}" srcOrd="1" destOrd="0" parTransId="{3CD991BB-BF1F-4357-979E-C1D71EE1B5DE}" sibTransId="{C920287E-00A2-4F2A-9EE2-564C5E78E917}"/>
    <dgm:cxn modelId="{E65FAB44-86E8-4F53-BF68-E7D881B97117}" type="presOf" srcId="{C920287E-00A2-4F2A-9EE2-564C5E78E917}" destId="{651BC5AE-A415-4690-9F07-8286AD65E8FA}" srcOrd="1" destOrd="0" presId="urn:microsoft.com/office/officeart/2005/8/layout/process1"/>
    <dgm:cxn modelId="{E934EBDB-85C3-440D-99D6-FD641ABBD5F9}" srcId="{194DB104-F077-497E-A8BC-F496981DE588}" destId="{92161121-31D1-47E6-92C7-63D7B054A5F6}" srcOrd="2" destOrd="0" parTransId="{5A433533-03CB-4E25-9A86-0784490A0FC3}" sibTransId="{F23BBE37-AB48-44A6-98BA-AF03EB396B0B}"/>
    <dgm:cxn modelId="{CE173DF3-432A-45A9-B9D2-9AFC03FF2C3E}" type="presOf" srcId="{BCA06880-CD62-45AF-9D53-567EEB19C084}" destId="{79F6123A-D7D1-44C0-B261-C6E985DDBE22}" srcOrd="0" destOrd="0" presId="urn:microsoft.com/office/officeart/2005/8/layout/process1"/>
    <dgm:cxn modelId="{67C6B3B8-C65E-4C1E-B2B7-7B1B8006A4F5}" srcId="{194DB104-F077-497E-A8BC-F496981DE588}" destId="{1605CEE8-2DD8-491E-9DB6-68E4361AD906}" srcOrd="3" destOrd="0" parTransId="{66003DBC-4573-4194-A4A4-6BDC4B9783B8}" sibTransId="{76C24C07-5201-4479-A742-3393AF2BF51A}"/>
    <dgm:cxn modelId="{0347C574-E2F7-45B9-9B70-47F2B89CAF00}" type="presOf" srcId="{BCA06880-CD62-45AF-9D53-567EEB19C084}" destId="{B32962F7-9FCA-4E4A-8886-8ABDF66CFA6E}" srcOrd="1" destOrd="0" presId="urn:microsoft.com/office/officeart/2005/8/layout/process1"/>
    <dgm:cxn modelId="{DD9624B9-18AE-4DC6-B96A-C722E5540A53}" type="presParOf" srcId="{DC50432B-37BF-4D4D-B788-F79E080D85A2}" destId="{C11A54AD-7B73-4835-9AA7-5C9752DA35D8}" srcOrd="0" destOrd="0" presId="urn:microsoft.com/office/officeart/2005/8/layout/process1"/>
    <dgm:cxn modelId="{495D8651-B70A-4241-BC23-E390332064E1}" type="presParOf" srcId="{DC50432B-37BF-4D4D-B788-F79E080D85A2}" destId="{79F6123A-D7D1-44C0-B261-C6E985DDBE22}" srcOrd="1" destOrd="0" presId="urn:microsoft.com/office/officeart/2005/8/layout/process1"/>
    <dgm:cxn modelId="{78381669-547F-4F4E-8548-C5DAEF4D8C5F}" type="presParOf" srcId="{79F6123A-D7D1-44C0-B261-C6E985DDBE22}" destId="{B32962F7-9FCA-4E4A-8886-8ABDF66CFA6E}" srcOrd="0" destOrd="0" presId="urn:microsoft.com/office/officeart/2005/8/layout/process1"/>
    <dgm:cxn modelId="{33975413-067F-4798-BDA4-49BED92C3A72}" type="presParOf" srcId="{DC50432B-37BF-4D4D-B788-F79E080D85A2}" destId="{594A870A-2A76-4B93-91FF-423918546E7E}" srcOrd="2" destOrd="0" presId="urn:microsoft.com/office/officeart/2005/8/layout/process1"/>
    <dgm:cxn modelId="{9107DD05-8E6B-4CA7-B262-664EAD7F10D5}" type="presParOf" srcId="{DC50432B-37BF-4D4D-B788-F79E080D85A2}" destId="{92F79BB9-C984-4A9E-A145-ABDBCCD6C038}" srcOrd="3" destOrd="0" presId="urn:microsoft.com/office/officeart/2005/8/layout/process1"/>
    <dgm:cxn modelId="{31E6362C-486C-4978-B366-3CBCFC373E67}" type="presParOf" srcId="{92F79BB9-C984-4A9E-A145-ABDBCCD6C038}" destId="{651BC5AE-A415-4690-9F07-8286AD65E8FA}" srcOrd="0" destOrd="0" presId="urn:microsoft.com/office/officeart/2005/8/layout/process1"/>
    <dgm:cxn modelId="{3AFE819C-14F2-4FB6-90F0-A674BCBF1122}" type="presParOf" srcId="{DC50432B-37BF-4D4D-B788-F79E080D85A2}" destId="{2032CEBA-1D44-4CB8-BF1C-AE4A08F57CEF}" srcOrd="4" destOrd="0" presId="urn:microsoft.com/office/officeart/2005/8/layout/process1"/>
    <dgm:cxn modelId="{2D258735-6589-4F9D-B4AB-A177DC2792D8}" type="presParOf" srcId="{DC50432B-37BF-4D4D-B788-F79E080D85A2}" destId="{F0D8DF92-B148-4240-AA2B-4CA447C8C3E1}" srcOrd="5" destOrd="0" presId="urn:microsoft.com/office/officeart/2005/8/layout/process1"/>
    <dgm:cxn modelId="{3AC6456A-DDDE-42A7-AE6E-7561D0264B37}" type="presParOf" srcId="{F0D8DF92-B148-4240-AA2B-4CA447C8C3E1}" destId="{D62B6BC0-9635-405D-A04A-07ABCE971919}" srcOrd="0" destOrd="0" presId="urn:microsoft.com/office/officeart/2005/8/layout/process1"/>
    <dgm:cxn modelId="{E5DF1125-5E88-4861-8B8D-459383E049DF}" type="presParOf" srcId="{DC50432B-37BF-4D4D-B788-F79E080D85A2}" destId="{0605D777-C0F5-49EF-83D7-21698538E96E}" srcOrd="6" destOrd="0" presId="urn:microsoft.com/office/officeart/2005/8/layout/process1"/>
    <dgm:cxn modelId="{622AF3F0-0FF4-4E35-AD8F-50547B1D3DDF}" type="presParOf" srcId="{DC50432B-37BF-4D4D-B788-F79E080D85A2}" destId="{7F65A18A-5748-46D9-9DCA-7B1E5658D714}" srcOrd="7" destOrd="0" presId="urn:microsoft.com/office/officeart/2005/8/layout/process1"/>
    <dgm:cxn modelId="{6FCC6AF6-141F-4B7D-AE70-BCA2F320C0C7}" type="presParOf" srcId="{7F65A18A-5748-46D9-9DCA-7B1E5658D714}" destId="{85F6BEF9-53BC-44C8-B3E6-5C576F440FB1}" srcOrd="0" destOrd="0" presId="urn:microsoft.com/office/officeart/2005/8/layout/process1"/>
    <dgm:cxn modelId="{F33855BC-7E4F-442D-B282-553DC01D665D}" type="presParOf" srcId="{DC50432B-37BF-4D4D-B788-F79E080D85A2}" destId="{F513806F-5C78-4DDD-B334-4B2943E3F0E6}" srcOrd="8" destOrd="0" presId="urn:microsoft.com/office/officeart/2005/8/layout/process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194DB104-F077-497E-A8BC-F496981DE588}" type="doc">
      <dgm:prSet loTypeId="urn:microsoft.com/office/officeart/2005/8/layout/process1" loCatId="process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pPr rtl="1"/>
          <a:endParaRPr lang="fa-IR"/>
        </a:p>
      </dgm:t>
    </dgm:pt>
    <dgm:pt modelId="{007477BD-60A5-414F-8D19-00EBD626D7F0}">
      <dgm:prSet phldrT="[Text]"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fa-IR" sz="2400" b="1">
              <a:solidFill>
                <a:schemeClr val="bg1"/>
              </a:solidFill>
              <a:cs typeface="B Nazanin" panose="00000400000000000000" pitchFamily="2" charset="-78"/>
            </a:rPr>
            <a:t>1.ایجاد تمایل به انجام تست</a:t>
          </a:r>
          <a:endParaRPr lang="en-US" sz="2400" b="1">
            <a:solidFill>
              <a:schemeClr val="bg1"/>
            </a:solidFill>
            <a:cs typeface="B Nazanin" panose="00000400000000000000" pitchFamily="2" charset="-78"/>
          </a:endParaRPr>
        </a:p>
      </dgm:t>
    </dgm:pt>
    <dgm:pt modelId="{A40E413B-AF04-44AE-8967-1703FA96668C}" type="parTrans" cxnId="{F5DF0147-3CCF-4ABF-B0AC-FB33C27DB05C}">
      <dgm:prSet/>
      <dgm:spPr/>
      <dgm:t>
        <a:bodyPr/>
        <a:lstStyle/>
        <a:p>
          <a:endParaRPr lang="en-US" sz="2400" b="1">
            <a:cs typeface="B Nazanin" panose="00000400000000000000" pitchFamily="2" charset="-78"/>
          </a:endParaRPr>
        </a:p>
      </dgm:t>
    </dgm:pt>
    <dgm:pt modelId="{BCA06880-CD62-45AF-9D53-567EEB19C084}" type="sibTrans" cxnId="{F5DF0147-3CCF-4ABF-B0AC-FB33C27DB05C}">
      <dgm:prSet custT="1"/>
      <dgm:spPr/>
      <dgm:t>
        <a:bodyPr/>
        <a:lstStyle/>
        <a:p>
          <a:endParaRPr lang="en-US" sz="2400" b="1">
            <a:cs typeface="B Nazanin" panose="00000400000000000000" pitchFamily="2" charset="-78"/>
          </a:endParaRPr>
        </a:p>
      </dgm:t>
    </dgm:pt>
    <dgm:pt modelId="{5F3E2C83-0075-4C1C-8367-377983C6CBD6}">
      <dgm:prSet phldrT="[Text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fa-IR" sz="2400" b="1">
              <a:solidFill>
                <a:schemeClr val="bg1"/>
              </a:solidFill>
              <a:cs typeface="B Nazanin" panose="00000400000000000000" pitchFamily="2" charset="-78"/>
            </a:rPr>
            <a:t>2.توصیه به انجام تست</a:t>
          </a:r>
          <a:endParaRPr lang="en-US" sz="2400" b="1">
            <a:solidFill>
              <a:schemeClr val="bg1"/>
            </a:solidFill>
            <a:cs typeface="B Nazanin" panose="00000400000000000000" pitchFamily="2" charset="-78"/>
          </a:endParaRPr>
        </a:p>
      </dgm:t>
    </dgm:pt>
    <dgm:pt modelId="{3CD991BB-BF1F-4357-979E-C1D71EE1B5DE}" type="parTrans" cxnId="{880B7802-FE8B-455F-950A-7C301A27E401}">
      <dgm:prSet/>
      <dgm:spPr/>
      <dgm:t>
        <a:bodyPr/>
        <a:lstStyle/>
        <a:p>
          <a:endParaRPr lang="en-US" sz="2400" b="1">
            <a:cs typeface="B Nazanin" panose="00000400000000000000" pitchFamily="2" charset="-78"/>
          </a:endParaRPr>
        </a:p>
      </dgm:t>
    </dgm:pt>
    <dgm:pt modelId="{C920287E-00A2-4F2A-9EE2-564C5E78E917}" type="sibTrans" cxnId="{880B7802-FE8B-455F-950A-7C301A27E401}">
      <dgm:prSet custT="1"/>
      <dgm:spPr/>
      <dgm:t>
        <a:bodyPr/>
        <a:lstStyle/>
        <a:p>
          <a:endParaRPr lang="en-US" sz="2400" b="1">
            <a:cs typeface="B Nazanin" panose="00000400000000000000" pitchFamily="2" charset="-78"/>
          </a:endParaRPr>
        </a:p>
      </dgm:t>
    </dgm:pt>
    <dgm:pt modelId="{92161121-31D1-47E6-92C7-63D7B054A5F6}">
      <dgm:prSet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fa-IR" sz="2400" b="1">
              <a:cs typeface="B Nazanin" panose="00000400000000000000" pitchFamily="2" charset="-78"/>
            </a:rPr>
            <a:t>3.انجام تست اولیه</a:t>
          </a:r>
          <a:endParaRPr lang="en-US" sz="2400" b="1">
            <a:cs typeface="B Nazanin" panose="00000400000000000000" pitchFamily="2" charset="-78"/>
          </a:endParaRPr>
        </a:p>
      </dgm:t>
    </dgm:pt>
    <dgm:pt modelId="{5A433533-03CB-4E25-9A86-0784490A0FC3}" type="parTrans" cxnId="{E934EBDB-85C3-440D-99D6-FD641ABBD5F9}">
      <dgm:prSet/>
      <dgm:spPr/>
      <dgm:t>
        <a:bodyPr/>
        <a:lstStyle/>
        <a:p>
          <a:endParaRPr lang="en-US" sz="2400" b="1">
            <a:cs typeface="B Nazanin" panose="00000400000000000000" pitchFamily="2" charset="-78"/>
          </a:endParaRPr>
        </a:p>
      </dgm:t>
    </dgm:pt>
    <dgm:pt modelId="{F23BBE37-AB48-44A6-98BA-AF03EB396B0B}" type="sibTrans" cxnId="{E934EBDB-85C3-440D-99D6-FD641ABBD5F9}">
      <dgm:prSet custT="1"/>
      <dgm:spPr/>
      <dgm:t>
        <a:bodyPr/>
        <a:lstStyle/>
        <a:p>
          <a:endParaRPr lang="en-US" sz="2400" b="1">
            <a:cs typeface="B Nazanin" panose="00000400000000000000" pitchFamily="2" charset="-78"/>
          </a:endParaRPr>
        </a:p>
      </dgm:t>
    </dgm:pt>
    <dgm:pt modelId="{1605CEE8-2DD8-491E-9DB6-68E4361AD906}">
      <dgm:prSet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fa-IR" sz="2400" b="1" dirty="0">
              <a:cs typeface="B Nazanin" panose="00000400000000000000" pitchFamily="2" charset="-78"/>
            </a:rPr>
            <a:t>4.اعلام </a:t>
          </a:r>
          <a:r>
            <a:rPr lang="fa-IR" sz="2400" b="1" dirty="0" smtClean="0">
              <a:cs typeface="B Nazanin" panose="00000400000000000000" pitchFamily="2" charset="-78"/>
            </a:rPr>
            <a:t>نتیجه</a:t>
          </a:r>
          <a:endParaRPr lang="en-US" sz="2400" b="1" dirty="0">
            <a:cs typeface="B Nazanin" panose="00000400000000000000" pitchFamily="2" charset="-78"/>
          </a:endParaRPr>
        </a:p>
      </dgm:t>
    </dgm:pt>
    <dgm:pt modelId="{66003DBC-4573-4194-A4A4-6BDC4B9783B8}" type="parTrans" cxnId="{67C6B3B8-C65E-4C1E-B2B7-7B1B8006A4F5}">
      <dgm:prSet/>
      <dgm:spPr/>
      <dgm:t>
        <a:bodyPr/>
        <a:lstStyle/>
        <a:p>
          <a:endParaRPr lang="en-US" sz="2400" b="1">
            <a:cs typeface="B Nazanin" panose="00000400000000000000" pitchFamily="2" charset="-78"/>
          </a:endParaRPr>
        </a:p>
      </dgm:t>
    </dgm:pt>
    <dgm:pt modelId="{76C24C07-5201-4479-A742-3393AF2BF51A}" type="sibTrans" cxnId="{67C6B3B8-C65E-4C1E-B2B7-7B1B8006A4F5}">
      <dgm:prSet custT="1"/>
      <dgm:spPr/>
      <dgm:t>
        <a:bodyPr/>
        <a:lstStyle/>
        <a:p>
          <a:endParaRPr lang="en-US" sz="2400" b="1">
            <a:cs typeface="B Nazanin" panose="00000400000000000000" pitchFamily="2" charset="-78"/>
          </a:endParaRPr>
        </a:p>
      </dgm:t>
    </dgm:pt>
    <dgm:pt modelId="{3E766AC4-F297-4620-A633-6B29031A4318}">
      <dgm:prSet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solidFill>
          <a:srgbClr val="7030A0"/>
        </a:solidFill>
      </dgm:spPr>
      <dgm:t>
        <a:bodyPr/>
        <a:lstStyle/>
        <a:p>
          <a:r>
            <a:rPr lang="fa-IR" sz="2400" b="1" dirty="0" smtClean="0">
              <a:solidFill>
                <a:schemeClr val="bg1"/>
              </a:solidFill>
              <a:cs typeface="B Nazanin" panose="00000400000000000000" pitchFamily="2" charset="-78"/>
            </a:rPr>
            <a:t>5. ارجاع و ترغیب برای تست تاییدی</a:t>
          </a:r>
          <a:endParaRPr lang="en-US" sz="2400" b="1" dirty="0">
            <a:solidFill>
              <a:schemeClr val="bg1"/>
            </a:solidFill>
            <a:cs typeface="B Nazanin" panose="00000400000000000000" pitchFamily="2" charset="-78"/>
          </a:endParaRPr>
        </a:p>
      </dgm:t>
    </dgm:pt>
    <dgm:pt modelId="{A26FA19E-CE52-4434-A3A5-1F4A9F2F2690}" type="sibTrans" cxnId="{5B523BEA-3B3A-4279-8559-E9BF8C56140C}">
      <dgm:prSet/>
      <dgm:spPr/>
      <dgm:t>
        <a:bodyPr/>
        <a:lstStyle/>
        <a:p>
          <a:endParaRPr lang="en-US" sz="2400" b="1">
            <a:cs typeface="B Nazanin" panose="00000400000000000000" pitchFamily="2" charset="-78"/>
          </a:endParaRPr>
        </a:p>
      </dgm:t>
    </dgm:pt>
    <dgm:pt modelId="{56EBF6E3-DA2A-48DE-9677-9D7B8E348C10}" type="parTrans" cxnId="{5B523BEA-3B3A-4279-8559-E9BF8C56140C}">
      <dgm:prSet/>
      <dgm:spPr/>
      <dgm:t>
        <a:bodyPr/>
        <a:lstStyle/>
        <a:p>
          <a:endParaRPr lang="en-US" sz="2400" b="1">
            <a:cs typeface="B Nazanin" panose="00000400000000000000" pitchFamily="2" charset="-78"/>
          </a:endParaRPr>
        </a:p>
      </dgm:t>
    </dgm:pt>
    <dgm:pt modelId="{DC50432B-37BF-4D4D-B788-F79E080D85A2}" type="pres">
      <dgm:prSet presAssocID="{194DB104-F077-497E-A8BC-F496981DE58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C11A54AD-7B73-4835-9AA7-5C9752DA35D8}" type="pres">
      <dgm:prSet presAssocID="{007477BD-60A5-414F-8D19-00EBD626D7F0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79F6123A-D7D1-44C0-B261-C6E985DDBE22}" type="pres">
      <dgm:prSet presAssocID="{BCA06880-CD62-45AF-9D53-567EEB19C084}" presName="sibTrans" presStyleLbl="sibTrans2D1" presStyleIdx="0" presStyleCnt="4"/>
      <dgm:spPr/>
      <dgm:t>
        <a:bodyPr/>
        <a:lstStyle/>
        <a:p>
          <a:pPr rtl="1"/>
          <a:endParaRPr lang="fa-IR"/>
        </a:p>
      </dgm:t>
    </dgm:pt>
    <dgm:pt modelId="{B32962F7-9FCA-4E4A-8886-8ABDF66CFA6E}" type="pres">
      <dgm:prSet presAssocID="{BCA06880-CD62-45AF-9D53-567EEB19C084}" presName="connectorText" presStyleLbl="sibTrans2D1" presStyleIdx="0" presStyleCnt="4"/>
      <dgm:spPr/>
      <dgm:t>
        <a:bodyPr/>
        <a:lstStyle/>
        <a:p>
          <a:pPr rtl="1"/>
          <a:endParaRPr lang="fa-IR"/>
        </a:p>
      </dgm:t>
    </dgm:pt>
    <dgm:pt modelId="{594A870A-2A76-4B93-91FF-423918546E7E}" type="pres">
      <dgm:prSet presAssocID="{5F3E2C83-0075-4C1C-8367-377983C6CBD6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92F79BB9-C984-4A9E-A145-ABDBCCD6C038}" type="pres">
      <dgm:prSet presAssocID="{C920287E-00A2-4F2A-9EE2-564C5E78E917}" presName="sibTrans" presStyleLbl="sibTrans2D1" presStyleIdx="1" presStyleCnt="4"/>
      <dgm:spPr/>
      <dgm:t>
        <a:bodyPr/>
        <a:lstStyle/>
        <a:p>
          <a:pPr rtl="1"/>
          <a:endParaRPr lang="fa-IR"/>
        </a:p>
      </dgm:t>
    </dgm:pt>
    <dgm:pt modelId="{651BC5AE-A415-4690-9F07-8286AD65E8FA}" type="pres">
      <dgm:prSet presAssocID="{C920287E-00A2-4F2A-9EE2-564C5E78E917}" presName="connectorText" presStyleLbl="sibTrans2D1" presStyleIdx="1" presStyleCnt="4"/>
      <dgm:spPr/>
      <dgm:t>
        <a:bodyPr/>
        <a:lstStyle/>
        <a:p>
          <a:pPr rtl="1"/>
          <a:endParaRPr lang="fa-IR"/>
        </a:p>
      </dgm:t>
    </dgm:pt>
    <dgm:pt modelId="{2032CEBA-1D44-4CB8-BF1C-AE4A08F57CEF}" type="pres">
      <dgm:prSet presAssocID="{92161121-31D1-47E6-92C7-63D7B054A5F6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F0D8DF92-B148-4240-AA2B-4CA447C8C3E1}" type="pres">
      <dgm:prSet presAssocID="{F23BBE37-AB48-44A6-98BA-AF03EB396B0B}" presName="sibTrans" presStyleLbl="sibTrans2D1" presStyleIdx="2" presStyleCnt="4"/>
      <dgm:spPr/>
      <dgm:t>
        <a:bodyPr/>
        <a:lstStyle/>
        <a:p>
          <a:pPr rtl="1"/>
          <a:endParaRPr lang="fa-IR"/>
        </a:p>
      </dgm:t>
    </dgm:pt>
    <dgm:pt modelId="{D62B6BC0-9635-405D-A04A-07ABCE971919}" type="pres">
      <dgm:prSet presAssocID="{F23BBE37-AB48-44A6-98BA-AF03EB396B0B}" presName="connectorText" presStyleLbl="sibTrans2D1" presStyleIdx="2" presStyleCnt="4"/>
      <dgm:spPr/>
      <dgm:t>
        <a:bodyPr/>
        <a:lstStyle/>
        <a:p>
          <a:pPr rtl="1"/>
          <a:endParaRPr lang="fa-IR"/>
        </a:p>
      </dgm:t>
    </dgm:pt>
    <dgm:pt modelId="{0605D777-C0F5-49EF-83D7-21698538E96E}" type="pres">
      <dgm:prSet presAssocID="{1605CEE8-2DD8-491E-9DB6-68E4361AD906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7F65A18A-5748-46D9-9DCA-7B1E5658D714}" type="pres">
      <dgm:prSet presAssocID="{76C24C07-5201-4479-A742-3393AF2BF51A}" presName="sibTrans" presStyleLbl="sibTrans2D1" presStyleIdx="3" presStyleCnt="4"/>
      <dgm:spPr/>
      <dgm:t>
        <a:bodyPr/>
        <a:lstStyle/>
        <a:p>
          <a:pPr rtl="1"/>
          <a:endParaRPr lang="fa-IR"/>
        </a:p>
      </dgm:t>
    </dgm:pt>
    <dgm:pt modelId="{85F6BEF9-53BC-44C8-B3E6-5C576F440FB1}" type="pres">
      <dgm:prSet presAssocID="{76C24C07-5201-4479-A742-3393AF2BF51A}" presName="connectorText" presStyleLbl="sibTrans2D1" presStyleIdx="3" presStyleCnt="4"/>
      <dgm:spPr/>
      <dgm:t>
        <a:bodyPr/>
        <a:lstStyle/>
        <a:p>
          <a:pPr rtl="1"/>
          <a:endParaRPr lang="fa-IR"/>
        </a:p>
      </dgm:t>
    </dgm:pt>
    <dgm:pt modelId="{F513806F-5C78-4DDD-B334-4B2943E3F0E6}" type="pres">
      <dgm:prSet presAssocID="{3E766AC4-F297-4620-A633-6B29031A4318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6789314B-DE99-4668-A74E-F97AA29336F1}" type="presOf" srcId="{C920287E-00A2-4F2A-9EE2-564C5E78E917}" destId="{92F79BB9-C984-4A9E-A145-ABDBCCD6C038}" srcOrd="0" destOrd="0" presId="urn:microsoft.com/office/officeart/2005/8/layout/process1"/>
    <dgm:cxn modelId="{6EF12D5F-68F3-414A-8FD5-1FEEAA5FD694}" type="presOf" srcId="{F23BBE37-AB48-44A6-98BA-AF03EB396B0B}" destId="{D62B6BC0-9635-405D-A04A-07ABCE971919}" srcOrd="1" destOrd="0" presId="urn:microsoft.com/office/officeart/2005/8/layout/process1"/>
    <dgm:cxn modelId="{45D44D4F-A53B-43DC-BC0E-8F9DCD9CD7AE}" type="presOf" srcId="{194DB104-F077-497E-A8BC-F496981DE588}" destId="{DC50432B-37BF-4D4D-B788-F79E080D85A2}" srcOrd="0" destOrd="0" presId="urn:microsoft.com/office/officeart/2005/8/layout/process1"/>
    <dgm:cxn modelId="{880B7802-FE8B-455F-950A-7C301A27E401}" srcId="{194DB104-F077-497E-A8BC-F496981DE588}" destId="{5F3E2C83-0075-4C1C-8367-377983C6CBD6}" srcOrd="1" destOrd="0" parTransId="{3CD991BB-BF1F-4357-979E-C1D71EE1B5DE}" sibTransId="{C920287E-00A2-4F2A-9EE2-564C5E78E917}"/>
    <dgm:cxn modelId="{67C6B3B8-C65E-4C1E-B2B7-7B1B8006A4F5}" srcId="{194DB104-F077-497E-A8BC-F496981DE588}" destId="{1605CEE8-2DD8-491E-9DB6-68E4361AD906}" srcOrd="3" destOrd="0" parTransId="{66003DBC-4573-4194-A4A4-6BDC4B9783B8}" sibTransId="{76C24C07-5201-4479-A742-3393AF2BF51A}"/>
    <dgm:cxn modelId="{62458FF9-533D-4192-BE49-895223EF46C1}" type="presOf" srcId="{3E766AC4-F297-4620-A633-6B29031A4318}" destId="{F513806F-5C78-4DDD-B334-4B2943E3F0E6}" srcOrd="0" destOrd="0" presId="urn:microsoft.com/office/officeart/2005/8/layout/process1"/>
    <dgm:cxn modelId="{FB66510E-076E-4BB3-920D-82E17C244307}" type="presOf" srcId="{F23BBE37-AB48-44A6-98BA-AF03EB396B0B}" destId="{F0D8DF92-B148-4240-AA2B-4CA447C8C3E1}" srcOrd="0" destOrd="0" presId="urn:microsoft.com/office/officeart/2005/8/layout/process1"/>
    <dgm:cxn modelId="{5B523BEA-3B3A-4279-8559-E9BF8C56140C}" srcId="{194DB104-F077-497E-A8BC-F496981DE588}" destId="{3E766AC4-F297-4620-A633-6B29031A4318}" srcOrd="4" destOrd="0" parTransId="{56EBF6E3-DA2A-48DE-9677-9D7B8E348C10}" sibTransId="{A26FA19E-CE52-4434-A3A5-1F4A9F2F2690}"/>
    <dgm:cxn modelId="{FB80E580-2880-4CEB-BD9D-F2045EDC273E}" type="presOf" srcId="{007477BD-60A5-414F-8D19-00EBD626D7F0}" destId="{C11A54AD-7B73-4835-9AA7-5C9752DA35D8}" srcOrd="0" destOrd="0" presId="urn:microsoft.com/office/officeart/2005/8/layout/process1"/>
    <dgm:cxn modelId="{E934EBDB-85C3-440D-99D6-FD641ABBD5F9}" srcId="{194DB104-F077-497E-A8BC-F496981DE588}" destId="{92161121-31D1-47E6-92C7-63D7B054A5F6}" srcOrd="2" destOrd="0" parTransId="{5A433533-03CB-4E25-9A86-0784490A0FC3}" sibTransId="{F23BBE37-AB48-44A6-98BA-AF03EB396B0B}"/>
    <dgm:cxn modelId="{21AEFC66-726A-43E4-BDCB-DFEE9B1C6927}" type="presOf" srcId="{BCA06880-CD62-45AF-9D53-567EEB19C084}" destId="{79F6123A-D7D1-44C0-B261-C6E985DDBE22}" srcOrd="0" destOrd="0" presId="urn:microsoft.com/office/officeart/2005/8/layout/process1"/>
    <dgm:cxn modelId="{D2763A6D-1EB9-47FD-8CBB-68AB76828143}" type="presOf" srcId="{92161121-31D1-47E6-92C7-63D7B054A5F6}" destId="{2032CEBA-1D44-4CB8-BF1C-AE4A08F57CEF}" srcOrd="0" destOrd="0" presId="urn:microsoft.com/office/officeart/2005/8/layout/process1"/>
    <dgm:cxn modelId="{F5DF0147-3CCF-4ABF-B0AC-FB33C27DB05C}" srcId="{194DB104-F077-497E-A8BC-F496981DE588}" destId="{007477BD-60A5-414F-8D19-00EBD626D7F0}" srcOrd="0" destOrd="0" parTransId="{A40E413B-AF04-44AE-8967-1703FA96668C}" sibTransId="{BCA06880-CD62-45AF-9D53-567EEB19C084}"/>
    <dgm:cxn modelId="{1C645096-B86B-4E3A-B4DC-7425E20EB7AC}" type="presOf" srcId="{BCA06880-CD62-45AF-9D53-567EEB19C084}" destId="{B32962F7-9FCA-4E4A-8886-8ABDF66CFA6E}" srcOrd="1" destOrd="0" presId="urn:microsoft.com/office/officeart/2005/8/layout/process1"/>
    <dgm:cxn modelId="{642104F2-32FD-442B-A1F8-E01D5EFCB8B8}" type="presOf" srcId="{76C24C07-5201-4479-A742-3393AF2BF51A}" destId="{85F6BEF9-53BC-44C8-B3E6-5C576F440FB1}" srcOrd="1" destOrd="0" presId="urn:microsoft.com/office/officeart/2005/8/layout/process1"/>
    <dgm:cxn modelId="{413D540A-7233-4C77-9FF5-1526079BAFCD}" type="presOf" srcId="{1605CEE8-2DD8-491E-9DB6-68E4361AD906}" destId="{0605D777-C0F5-49EF-83D7-21698538E96E}" srcOrd="0" destOrd="0" presId="urn:microsoft.com/office/officeart/2005/8/layout/process1"/>
    <dgm:cxn modelId="{ED2129D3-41D0-4A86-BC64-004B282441D1}" type="presOf" srcId="{C920287E-00A2-4F2A-9EE2-564C5E78E917}" destId="{651BC5AE-A415-4690-9F07-8286AD65E8FA}" srcOrd="1" destOrd="0" presId="urn:microsoft.com/office/officeart/2005/8/layout/process1"/>
    <dgm:cxn modelId="{ACFC566D-6101-48B5-8815-1013D72F81F2}" type="presOf" srcId="{5F3E2C83-0075-4C1C-8367-377983C6CBD6}" destId="{594A870A-2A76-4B93-91FF-423918546E7E}" srcOrd="0" destOrd="0" presId="urn:microsoft.com/office/officeart/2005/8/layout/process1"/>
    <dgm:cxn modelId="{10B743D9-740B-4420-A591-6310C1498626}" type="presOf" srcId="{76C24C07-5201-4479-A742-3393AF2BF51A}" destId="{7F65A18A-5748-46D9-9DCA-7B1E5658D714}" srcOrd="0" destOrd="0" presId="urn:microsoft.com/office/officeart/2005/8/layout/process1"/>
    <dgm:cxn modelId="{63F77BD4-4590-4B3B-8F9C-F7EDD0A3E6D1}" type="presParOf" srcId="{DC50432B-37BF-4D4D-B788-F79E080D85A2}" destId="{C11A54AD-7B73-4835-9AA7-5C9752DA35D8}" srcOrd="0" destOrd="0" presId="urn:microsoft.com/office/officeart/2005/8/layout/process1"/>
    <dgm:cxn modelId="{11AA81B3-3C73-471F-B56C-4ABDB33E3FB6}" type="presParOf" srcId="{DC50432B-37BF-4D4D-B788-F79E080D85A2}" destId="{79F6123A-D7D1-44C0-B261-C6E985DDBE22}" srcOrd="1" destOrd="0" presId="urn:microsoft.com/office/officeart/2005/8/layout/process1"/>
    <dgm:cxn modelId="{839D4B1E-36BA-41DA-AAE3-B34AF62C56F1}" type="presParOf" srcId="{79F6123A-D7D1-44C0-B261-C6E985DDBE22}" destId="{B32962F7-9FCA-4E4A-8886-8ABDF66CFA6E}" srcOrd="0" destOrd="0" presId="urn:microsoft.com/office/officeart/2005/8/layout/process1"/>
    <dgm:cxn modelId="{5AF67BB3-A73E-4B9C-B835-9DD56C59B3FD}" type="presParOf" srcId="{DC50432B-37BF-4D4D-B788-F79E080D85A2}" destId="{594A870A-2A76-4B93-91FF-423918546E7E}" srcOrd="2" destOrd="0" presId="urn:microsoft.com/office/officeart/2005/8/layout/process1"/>
    <dgm:cxn modelId="{48A0736B-4BF2-455F-A119-12D702F1C0B3}" type="presParOf" srcId="{DC50432B-37BF-4D4D-B788-F79E080D85A2}" destId="{92F79BB9-C984-4A9E-A145-ABDBCCD6C038}" srcOrd="3" destOrd="0" presId="urn:microsoft.com/office/officeart/2005/8/layout/process1"/>
    <dgm:cxn modelId="{D3C9ABFF-51F0-4F2B-8E95-5AF67207FB2F}" type="presParOf" srcId="{92F79BB9-C984-4A9E-A145-ABDBCCD6C038}" destId="{651BC5AE-A415-4690-9F07-8286AD65E8FA}" srcOrd="0" destOrd="0" presId="urn:microsoft.com/office/officeart/2005/8/layout/process1"/>
    <dgm:cxn modelId="{5FD3A0C6-087F-42B5-B240-E1C3760A8169}" type="presParOf" srcId="{DC50432B-37BF-4D4D-B788-F79E080D85A2}" destId="{2032CEBA-1D44-4CB8-BF1C-AE4A08F57CEF}" srcOrd="4" destOrd="0" presId="urn:microsoft.com/office/officeart/2005/8/layout/process1"/>
    <dgm:cxn modelId="{9D4CBF3D-0329-44B3-876C-60EE8D2D954B}" type="presParOf" srcId="{DC50432B-37BF-4D4D-B788-F79E080D85A2}" destId="{F0D8DF92-B148-4240-AA2B-4CA447C8C3E1}" srcOrd="5" destOrd="0" presId="urn:microsoft.com/office/officeart/2005/8/layout/process1"/>
    <dgm:cxn modelId="{0DEDECF4-F643-4247-AB48-91254EE11868}" type="presParOf" srcId="{F0D8DF92-B148-4240-AA2B-4CA447C8C3E1}" destId="{D62B6BC0-9635-405D-A04A-07ABCE971919}" srcOrd="0" destOrd="0" presId="urn:microsoft.com/office/officeart/2005/8/layout/process1"/>
    <dgm:cxn modelId="{39B4937F-8471-4118-8346-4F5DF23CE0C0}" type="presParOf" srcId="{DC50432B-37BF-4D4D-B788-F79E080D85A2}" destId="{0605D777-C0F5-49EF-83D7-21698538E96E}" srcOrd="6" destOrd="0" presId="urn:microsoft.com/office/officeart/2005/8/layout/process1"/>
    <dgm:cxn modelId="{53DCA6ED-5C82-4A07-B4D1-E785461620FE}" type="presParOf" srcId="{DC50432B-37BF-4D4D-B788-F79E080D85A2}" destId="{7F65A18A-5748-46D9-9DCA-7B1E5658D714}" srcOrd="7" destOrd="0" presId="urn:microsoft.com/office/officeart/2005/8/layout/process1"/>
    <dgm:cxn modelId="{E2177E8C-0709-429E-B270-067609E87694}" type="presParOf" srcId="{7F65A18A-5748-46D9-9DCA-7B1E5658D714}" destId="{85F6BEF9-53BC-44C8-B3E6-5C576F440FB1}" srcOrd="0" destOrd="0" presId="urn:microsoft.com/office/officeart/2005/8/layout/process1"/>
    <dgm:cxn modelId="{869AC9C3-BC59-47C2-99E7-EB301DFD55D6}" type="presParOf" srcId="{DC50432B-37BF-4D4D-B788-F79E080D85A2}" destId="{F513806F-5C78-4DDD-B334-4B2943E3F0E6}" srcOrd="8" destOrd="0" presId="urn:microsoft.com/office/officeart/2005/8/layout/process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C301B6C9-4758-4588-A028-E70929DD8EED}" type="doc">
      <dgm:prSet loTypeId="urn:microsoft.com/office/officeart/2005/8/layout/chevron2" loCatId="list" qsTypeId="urn:microsoft.com/office/officeart/2005/8/quickstyle/simple1" qsCatId="simple" csTypeId="urn:microsoft.com/office/officeart/2005/8/colors/colorful1" csCatId="colorful" phldr="1"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</dgm:spPr>
      <dgm:t>
        <a:bodyPr/>
        <a:lstStyle/>
        <a:p>
          <a:pPr rtl="1"/>
          <a:endParaRPr lang="fa-IR"/>
        </a:p>
      </dgm:t>
    </dgm:pt>
    <dgm:pt modelId="{72BCA973-ABC6-479A-8728-0CF0499C819C}">
      <dgm:prSet phldrT="[Text]"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rtl="1"/>
          <a:r>
            <a:rPr lang="fa-IR" sz="3200" dirty="0" smtClean="0">
              <a:cs typeface="B Nazanin" panose="00000400000000000000" pitchFamily="2" charset="-78"/>
            </a:rPr>
            <a:t>1</a:t>
          </a:r>
          <a:endParaRPr lang="fa-IR" sz="3200" dirty="0">
            <a:cs typeface="B Nazanin" panose="00000400000000000000" pitchFamily="2" charset="-78"/>
          </a:endParaRPr>
        </a:p>
      </dgm:t>
    </dgm:pt>
    <dgm:pt modelId="{FFB476BE-6B4F-4C1F-AE8F-BE54C3EBA350}" type="parTrans" cxnId="{6D6BDB2B-D492-4173-9D46-F36F85616C83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ADC52F20-3E49-4E80-9F86-B422C46ABF85}" type="sibTrans" cxnId="{6D6BDB2B-D492-4173-9D46-F36F85616C83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1FF00500-5EB2-425B-BE02-9AF719F0DA43}">
      <dgm:prSet phldrT="[Text]"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rtl="1"/>
          <a:r>
            <a:rPr lang="fa-IR" sz="5400" b="1" dirty="0" smtClean="0">
              <a:solidFill>
                <a:srgbClr val="FFC000"/>
              </a:solidFill>
              <a:cs typeface="B Nazanin" panose="00000400000000000000" pitchFamily="2" charset="-78"/>
            </a:rPr>
            <a:t>موضوع مرتبط است </a:t>
          </a:r>
          <a:endParaRPr lang="fa-IR" sz="5400" b="1" dirty="0">
            <a:solidFill>
              <a:srgbClr val="FFC000"/>
            </a:solidFill>
            <a:cs typeface="B Nazanin" panose="00000400000000000000" pitchFamily="2" charset="-78"/>
          </a:endParaRPr>
        </a:p>
      </dgm:t>
    </dgm:pt>
    <dgm:pt modelId="{53BD39F9-5266-4E55-A26D-8DE9A34DB78C}" type="parTrans" cxnId="{D1A15C8E-18E3-4FE3-B4A7-F14BD53D5AE8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80CEE5F2-02CB-41DD-8B99-2F26878044CD}" type="sibTrans" cxnId="{D1A15C8E-18E3-4FE3-B4A7-F14BD53D5AE8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6A04A7B3-F173-464B-90EE-42D1ED23D6FD}">
      <dgm:prSet phldrT="[Text]" custT="1"/>
      <dgm:spPr>
        <a:solidFill>
          <a:srgbClr val="C00000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rtl="1"/>
          <a:r>
            <a:rPr lang="fa-IR" sz="3200" dirty="0" smtClean="0">
              <a:cs typeface="B Nazanin" panose="00000400000000000000" pitchFamily="2" charset="-78"/>
            </a:rPr>
            <a:t>2</a:t>
          </a:r>
          <a:endParaRPr lang="fa-IR" sz="3200" dirty="0">
            <a:cs typeface="B Nazanin" panose="00000400000000000000" pitchFamily="2" charset="-78"/>
          </a:endParaRPr>
        </a:p>
      </dgm:t>
    </dgm:pt>
    <dgm:pt modelId="{14C1F099-2392-4707-BF15-81B90A163C64}" type="parTrans" cxnId="{ED0545F5-38D2-485D-822B-7B655068B7ED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F3FDC4F4-318C-4742-96A9-261E2F532118}" type="sibTrans" cxnId="{ED0545F5-38D2-485D-822B-7B655068B7ED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75770652-E2AE-4601-BF62-A694950FCB40}">
      <dgm:prSet phldrT="[Text]"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rtl="1"/>
          <a:r>
            <a:rPr lang="fa-IR" sz="5400" b="1" dirty="0" smtClean="0">
              <a:solidFill>
                <a:srgbClr val="C00000"/>
              </a:solidFill>
              <a:cs typeface="B Nazanin" panose="00000400000000000000" pitchFamily="2" charset="-78"/>
            </a:rPr>
            <a:t>موضوع مهم است </a:t>
          </a:r>
          <a:endParaRPr lang="fa-IR" sz="5400" b="1" dirty="0">
            <a:solidFill>
              <a:srgbClr val="C00000"/>
            </a:solidFill>
            <a:cs typeface="B Nazanin" panose="00000400000000000000" pitchFamily="2" charset="-78"/>
          </a:endParaRPr>
        </a:p>
      </dgm:t>
    </dgm:pt>
    <dgm:pt modelId="{07FB9126-3C21-4E9F-BA4E-0864F8021520}" type="parTrans" cxnId="{8E89E140-384D-459C-A850-B195C85734A0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0E2F792F-2E5C-4999-8A13-98028D4E1F62}" type="sibTrans" cxnId="{8E89E140-384D-459C-A850-B195C85734A0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11DA36F9-07B5-46C8-A752-9192FDB7A0EB}">
      <dgm:prSet phldrT="[Text]" custT="1"/>
      <dgm:spPr>
        <a:solidFill>
          <a:schemeClr val="accent6">
            <a:lumMod val="75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rtl="1"/>
          <a:r>
            <a:rPr lang="fa-IR" sz="3200" dirty="0" smtClean="0">
              <a:cs typeface="B Nazanin" panose="00000400000000000000" pitchFamily="2" charset="-78"/>
            </a:rPr>
            <a:t>3</a:t>
          </a:r>
          <a:endParaRPr lang="fa-IR" sz="3200" dirty="0">
            <a:cs typeface="B Nazanin" panose="00000400000000000000" pitchFamily="2" charset="-78"/>
          </a:endParaRPr>
        </a:p>
      </dgm:t>
    </dgm:pt>
    <dgm:pt modelId="{3D68F7FE-8F83-40C6-8929-33896F03CD25}" type="parTrans" cxnId="{A050F23C-A4D6-44B2-81F4-CE60D3A45300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FCC6B4B1-503C-4BFB-912F-B014D94BF4B9}" type="sibTrans" cxnId="{A050F23C-A4D6-44B2-81F4-CE60D3A45300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C151C6D1-5BB5-4BA4-8484-70814296B856}">
      <dgm:prSet phldrT="[Text]"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rtl="1"/>
          <a:r>
            <a:rPr lang="fa-IR" sz="4800" b="1" dirty="0" smtClean="0">
              <a:solidFill>
                <a:schemeClr val="accent6">
                  <a:lumMod val="50000"/>
                </a:schemeClr>
              </a:solidFill>
              <a:cs typeface="B Nazanin" panose="00000400000000000000" pitchFamily="2" charset="-78"/>
            </a:rPr>
            <a:t>راهکار دسترس است</a:t>
          </a:r>
          <a:endParaRPr lang="fa-IR" sz="4800" b="1" dirty="0">
            <a:solidFill>
              <a:schemeClr val="accent6">
                <a:lumMod val="50000"/>
              </a:schemeClr>
            </a:solidFill>
            <a:cs typeface="B Nazanin" panose="00000400000000000000" pitchFamily="2" charset="-78"/>
          </a:endParaRPr>
        </a:p>
      </dgm:t>
    </dgm:pt>
    <dgm:pt modelId="{29D9CFA9-98FD-4AD0-BE9C-7FCE6CC0F11B}" type="parTrans" cxnId="{784DAC96-4A08-4B22-BD1B-B872DBACCCAE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F76E38D7-208B-4D13-934E-6BAF8CF2827C}" type="sibTrans" cxnId="{784DAC96-4A08-4B22-BD1B-B872DBACCCAE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232749DC-0086-46AC-90CC-DAA2C80EC397}">
      <dgm:prSet phldrT="[Text]"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rtl="1"/>
          <a:r>
            <a:rPr lang="fa-IR" sz="3200" dirty="0" smtClean="0">
              <a:cs typeface="B Nazanin" panose="00000400000000000000" pitchFamily="2" charset="-78"/>
            </a:rPr>
            <a:t>4</a:t>
          </a:r>
          <a:endParaRPr lang="fa-IR" sz="3200" dirty="0">
            <a:cs typeface="B Nazanin" panose="00000400000000000000" pitchFamily="2" charset="-78"/>
          </a:endParaRPr>
        </a:p>
      </dgm:t>
    </dgm:pt>
    <dgm:pt modelId="{12422644-C5A0-40E2-89EA-DA6D2D731572}" type="parTrans" cxnId="{83059A45-DCCF-4532-B64E-EFD8D587D695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AA0849C3-5E84-4AC6-83FF-27C283034A1F}" type="sibTrans" cxnId="{83059A45-DCCF-4532-B64E-EFD8D587D695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6DCEC957-F85D-42BD-BC0B-C192CC285585}">
      <dgm:prSet phldrT="[Text]" custT="1"/>
      <dgm:spPr>
        <a:solidFill>
          <a:srgbClr val="7030A0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rtl="1"/>
          <a:r>
            <a:rPr lang="fa-IR" sz="3200" dirty="0" smtClean="0">
              <a:cs typeface="B Nazanin" panose="00000400000000000000" pitchFamily="2" charset="-78"/>
            </a:rPr>
            <a:t>5</a:t>
          </a:r>
          <a:endParaRPr lang="fa-IR" sz="3200" dirty="0">
            <a:cs typeface="B Nazanin" panose="00000400000000000000" pitchFamily="2" charset="-78"/>
          </a:endParaRPr>
        </a:p>
      </dgm:t>
    </dgm:pt>
    <dgm:pt modelId="{F1C79117-F4B5-45CD-8056-E1F3BD948633}" type="parTrans" cxnId="{372BC060-DE90-457F-8426-E22237C8593E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44D20A4B-98C2-4A3F-8A43-3ED3B3E25F4D}" type="sibTrans" cxnId="{372BC060-DE90-457F-8426-E22237C8593E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5B6354ED-618F-4E51-9EAD-05B101DA836E}">
      <dgm:prSet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rtl="1"/>
          <a:r>
            <a:rPr lang="fa-IR" sz="4800" b="1" dirty="0" smtClean="0">
              <a:solidFill>
                <a:schemeClr val="accent5">
                  <a:lumMod val="75000"/>
                </a:schemeClr>
              </a:solidFill>
              <a:cs typeface="B Nazanin" panose="00000400000000000000" pitchFamily="2" charset="-78"/>
            </a:rPr>
            <a:t>موانع شناخته شده است و قابلیت رفع دارد </a:t>
          </a:r>
          <a:endParaRPr lang="fa-IR" sz="4800" b="1" dirty="0">
            <a:solidFill>
              <a:schemeClr val="accent5">
                <a:lumMod val="75000"/>
              </a:schemeClr>
            </a:solidFill>
            <a:cs typeface="B Nazanin" panose="00000400000000000000" pitchFamily="2" charset="-78"/>
          </a:endParaRPr>
        </a:p>
      </dgm:t>
    </dgm:pt>
    <dgm:pt modelId="{67F0EC5D-553B-46E2-ACE0-8B929CCF3B40}" type="parTrans" cxnId="{196C9B7F-D0A1-409E-AAB9-537517156ECC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22FFF60E-7002-40D5-92EE-621977375A85}" type="sibTrans" cxnId="{196C9B7F-D0A1-409E-AAB9-537517156ECC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666A1465-C146-4CC1-B8E8-27CFCBAFA061}">
      <dgm:prSet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rtl="1"/>
          <a:r>
            <a:rPr lang="fa-IR" sz="4800" b="1" dirty="0" smtClean="0">
              <a:solidFill>
                <a:srgbClr val="7030A0"/>
              </a:solidFill>
              <a:cs typeface="B Nazanin" panose="00000400000000000000" pitchFamily="2" charset="-78"/>
            </a:rPr>
            <a:t>مزایا بیش از معایب است</a:t>
          </a:r>
          <a:endParaRPr lang="fa-IR" sz="4800" b="1" dirty="0">
            <a:solidFill>
              <a:srgbClr val="7030A0"/>
            </a:solidFill>
            <a:cs typeface="B Nazanin" panose="00000400000000000000" pitchFamily="2" charset="-78"/>
          </a:endParaRPr>
        </a:p>
      </dgm:t>
    </dgm:pt>
    <dgm:pt modelId="{66A891FB-6D5D-4A81-9B9A-3990CC439DDD}" type="parTrans" cxnId="{C2E1FA66-CE77-430E-8175-396F0C609B6E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1A3EA4D0-3A53-4FD6-8959-DA68D8876F1F}" type="sibTrans" cxnId="{C2E1FA66-CE77-430E-8175-396F0C609B6E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B21629F8-A202-4E2A-8357-E0E75F1D68C2}" type="pres">
      <dgm:prSet presAssocID="{C301B6C9-4758-4588-A028-E70929DD8EED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5479CF2D-9226-411D-95E4-C840B15A249B}" type="pres">
      <dgm:prSet presAssocID="{72BCA973-ABC6-479A-8728-0CF0499C819C}" presName="composite" presStyleCnt="0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en-US"/>
        </a:p>
      </dgm:t>
    </dgm:pt>
    <dgm:pt modelId="{046CB7F6-269D-46DD-827B-B71D428DECE5}" type="pres">
      <dgm:prSet presAssocID="{72BCA973-ABC6-479A-8728-0CF0499C819C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E5FEF0AA-39C3-4427-9D91-27CB7947F926}" type="pres">
      <dgm:prSet presAssocID="{72BCA973-ABC6-479A-8728-0CF0499C819C}" presName="descendantText" presStyleLbl="alignAcc1" presStyleIdx="0" presStyleCnt="5" custLinFactNeighborX="0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ECBF0053-C98A-4089-9D5D-655825EEC1C9}" type="pres">
      <dgm:prSet presAssocID="{ADC52F20-3E49-4E80-9F86-B422C46ABF85}" presName="sp" presStyleCnt="0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en-US"/>
        </a:p>
      </dgm:t>
    </dgm:pt>
    <dgm:pt modelId="{21839AC6-528E-4930-B348-9E31CC879AAC}" type="pres">
      <dgm:prSet presAssocID="{6A04A7B3-F173-464B-90EE-42D1ED23D6FD}" presName="composite" presStyleCnt="0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en-US"/>
        </a:p>
      </dgm:t>
    </dgm:pt>
    <dgm:pt modelId="{090C21E6-2B1A-4C4B-BFF8-4D92334839E9}" type="pres">
      <dgm:prSet presAssocID="{6A04A7B3-F173-464B-90EE-42D1ED23D6FD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DFDB2E53-8F42-4F2B-93A1-34B4864C0ADF}" type="pres">
      <dgm:prSet presAssocID="{6A04A7B3-F173-464B-90EE-42D1ED23D6FD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49FDC1CA-970F-4E5E-A30A-878B4DBDEE96}" type="pres">
      <dgm:prSet presAssocID="{F3FDC4F4-318C-4742-96A9-261E2F532118}" presName="sp" presStyleCnt="0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en-US"/>
        </a:p>
      </dgm:t>
    </dgm:pt>
    <dgm:pt modelId="{273AC133-2D24-4A96-8B7B-A699E2C860A8}" type="pres">
      <dgm:prSet presAssocID="{11DA36F9-07B5-46C8-A752-9192FDB7A0EB}" presName="composite" presStyleCnt="0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en-US"/>
        </a:p>
      </dgm:t>
    </dgm:pt>
    <dgm:pt modelId="{F422A36B-70D7-4538-9F01-9CC5A7CDBC89}" type="pres">
      <dgm:prSet presAssocID="{11DA36F9-07B5-46C8-A752-9192FDB7A0EB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A41033FC-DFFB-4B5A-B2FD-2C30FB927963}" type="pres">
      <dgm:prSet presAssocID="{11DA36F9-07B5-46C8-A752-9192FDB7A0EB}" presName="descendantText" presStyleLbl="alignAcc1" presStyleIdx="2" presStyleCnt="5" custLinFactNeighborX="0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251D3297-E961-4B48-9B9B-17D18BC83EC4}" type="pres">
      <dgm:prSet presAssocID="{FCC6B4B1-503C-4BFB-912F-B014D94BF4B9}" presName="sp" presStyleCnt="0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en-US"/>
        </a:p>
      </dgm:t>
    </dgm:pt>
    <dgm:pt modelId="{810CA89A-190E-4148-9F74-7C02F02F9E5F}" type="pres">
      <dgm:prSet presAssocID="{232749DC-0086-46AC-90CC-DAA2C80EC397}" presName="composite" presStyleCnt="0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en-US"/>
        </a:p>
      </dgm:t>
    </dgm:pt>
    <dgm:pt modelId="{D4B44255-0E37-4578-AC27-7FC9BABF7F3D}" type="pres">
      <dgm:prSet presAssocID="{232749DC-0086-46AC-90CC-DAA2C80EC397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CBEACAF4-6D16-4A1A-8683-6DB7AB52BB86}" type="pres">
      <dgm:prSet presAssocID="{232749DC-0086-46AC-90CC-DAA2C80EC397}" presName="descendantText" presStyleLbl="alignAcc1" presStyleIdx="3" presStyleCnt="5" custScaleX="101250" custScaleY="110973" custLinFactNeighborX="0" custLinFactNeighborY="593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DBD4B7B1-125A-4E41-BAE3-510953E1D6CD}" type="pres">
      <dgm:prSet presAssocID="{AA0849C3-5E84-4AC6-83FF-27C283034A1F}" presName="sp" presStyleCnt="0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en-US"/>
        </a:p>
      </dgm:t>
    </dgm:pt>
    <dgm:pt modelId="{A029DFFD-E766-4A51-ADCA-A93ED58D78B7}" type="pres">
      <dgm:prSet presAssocID="{6DCEC957-F85D-42BD-BC0B-C192CC285585}" presName="composite" presStyleCnt="0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en-US"/>
        </a:p>
      </dgm:t>
    </dgm:pt>
    <dgm:pt modelId="{3EBD3EF8-3D51-4ACB-AE59-839F643DB541}" type="pres">
      <dgm:prSet presAssocID="{6DCEC957-F85D-42BD-BC0B-C192CC285585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F22394C0-C169-4A59-A320-2FBAECB229D0}" type="pres">
      <dgm:prSet presAssocID="{6DCEC957-F85D-42BD-BC0B-C192CC285585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372BC060-DE90-457F-8426-E22237C8593E}" srcId="{C301B6C9-4758-4588-A028-E70929DD8EED}" destId="{6DCEC957-F85D-42BD-BC0B-C192CC285585}" srcOrd="4" destOrd="0" parTransId="{F1C79117-F4B5-45CD-8056-E1F3BD948633}" sibTransId="{44D20A4B-98C2-4A3F-8A43-3ED3B3E25F4D}"/>
    <dgm:cxn modelId="{D1A15C8E-18E3-4FE3-B4A7-F14BD53D5AE8}" srcId="{72BCA973-ABC6-479A-8728-0CF0499C819C}" destId="{1FF00500-5EB2-425B-BE02-9AF719F0DA43}" srcOrd="0" destOrd="0" parTransId="{53BD39F9-5266-4E55-A26D-8DE9A34DB78C}" sibTransId="{80CEE5F2-02CB-41DD-8B99-2F26878044CD}"/>
    <dgm:cxn modelId="{196C9B7F-D0A1-409E-AAB9-537517156ECC}" srcId="{232749DC-0086-46AC-90CC-DAA2C80EC397}" destId="{5B6354ED-618F-4E51-9EAD-05B101DA836E}" srcOrd="0" destOrd="0" parTransId="{67F0EC5D-553B-46E2-ACE0-8B929CCF3B40}" sibTransId="{22FFF60E-7002-40D5-92EE-621977375A85}"/>
    <dgm:cxn modelId="{8C7E7452-3358-466C-81AF-5C3B1C7625E4}" type="presOf" srcId="{666A1465-C146-4CC1-B8E8-27CFCBAFA061}" destId="{F22394C0-C169-4A59-A320-2FBAECB229D0}" srcOrd="0" destOrd="0" presId="urn:microsoft.com/office/officeart/2005/8/layout/chevron2"/>
    <dgm:cxn modelId="{85B572EE-B456-4934-8337-87600EB214C3}" type="presOf" srcId="{72BCA973-ABC6-479A-8728-0CF0499C819C}" destId="{046CB7F6-269D-46DD-827B-B71D428DECE5}" srcOrd="0" destOrd="0" presId="urn:microsoft.com/office/officeart/2005/8/layout/chevron2"/>
    <dgm:cxn modelId="{75EA3BDA-8E55-4B4A-A66C-728C5E02403D}" type="presOf" srcId="{C151C6D1-5BB5-4BA4-8484-70814296B856}" destId="{A41033FC-DFFB-4B5A-B2FD-2C30FB927963}" srcOrd="0" destOrd="0" presId="urn:microsoft.com/office/officeart/2005/8/layout/chevron2"/>
    <dgm:cxn modelId="{784DAC96-4A08-4B22-BD1B-B872DBACCCAE}" srcId="{11DA36F9-07B5-46C8-A752-9192FDB7A0EB}" destId="{C151C6D1-5BB5-4BA4-8484-70814296B856}" srcOrd="0" destOrd="0" parTransId="{29D9CFA9-98FD-4AD0-BE9C-7FCE6CC0F11B}" sibTransId="{F76E38D7-208B-4D13-934E-6BAF8CF2827C}"/>
    <dgm:cxn modelId="{8E89E140-384D-459C-A850-B195C85734A0}" srcId="{6A04A7B3-F173-464B-90EE-42D1ED23D6FD}" destId="{75770652-E2AE-4601-BF62-A694950FCB40}" srcOrd="0" destOrd="0" parTransId="{07FB9126-3C21-4E9F-BA4E-0864F8021520}" sibTransId="{0E2F792F-2E5C-4999-8A13-98028D4E1F62}"/>
    <dgm:cxn modelId="{95B911F4-5165-47C6-8FD2-A9A20304B5E5}" type="presOf" srcId="{6DCEC957-F85D-42BD-BC0B-C192CC285585}" destId="{3EBD3EF8-3D51-4ACB-AE59-839F643DB541}" srcOrd="0" destOrd="0" presId="urn:microsoft.com/office/officeart/2005/8/layout/chevron2"/>
    <dgm:cxn modelId="{66055220-0617-4369-81B8-479BDA2BEE3C}" type="presOf" srcId="{C301B6C9-4758-4588-A028-E70929DD8EED}" destId="{B21629F8-A202-4E2A-8357-E0E75F1D68C2}" srcOrd="0" destOrd="0" presId="urn:microsoft.com/office/officeart/2005/8/layout/chevron2"/>
    <dgm:cxn modelId="{85036067-960E-4F13-95DD-FD02E4C707FC}" type="presOf" srcId="{232749DC-0086-46AC-90CC-DAA2C80EC397}" destId="{D4B44255-0E37-4578-AC27-7FC9BABF7F3D}" srcOrd="0" destOrd="0" presId="urn:microsoft.com/office/officeart/2005/8/layout/chevron2"/>
    <dgm:cxn modelId="{6D6BDB2B-D492-4173-9D46-F36F85616C83}" srcId="{C301B6C9-4758-4588-A028-E70929DD8EED}" destId="{72BCA973-ABC6-479A-8728-0CF0499C819C}" srcOrd="0" destOrd="0" parTransId="{FFB476BE-6B4F-4C1F-AE8F-BE54C3EBA350}" sibTransId="{ADC52F20-3E49-4E80-9F86-B422C46ABF85}"/>
    <dgm:cxn modelId="{C49FAADB-2C31-48FA-91AC-19A5B97CF17B}" type="presOf" srcId="{5B6354ED-618F-4E51-9EAD-05B101DA836E}" destId="{CBEACAF4-6D16-4A1A-8683-6DB7AB52BB86}" srcOrd="0" destOrd="0" presId="urn:microsoft.com/office/officeart/2005/8/layout/chevron2"/>
    <dgm:cxn modelId="{83059A45-DCCF-4532-B64E-EFD8D587D695}" srcId="{C301B6C9-4758-4588-A028-E70929DD8EED}" destId="{232749DC-0086-46AC-90CC-DAA2C80EC397}" srcOrd="3" destOrd="0" parTransId="{12422644-C5A0-40E2-89EA-DA6D2D731572}" sibTransId="{AA0849C3-5E84-4AC6-83FF-27C283034A1F}"/>
    <dgm:cxn modelId="{C2E1FA66-CE77-430E-8175-396F0C609B6E}" srcId="{6DCEC957-F85D-42BD-BC0B-C192CC285585}" destId="{666A1465-C146-4CC1-B8E8-27CFCBAFA061}" srcOrd="0" destOrd="0" parTransId="{66A891FB-6D5D-4A81-9B9A-3990CC439DDD}" sibTransId="{1A3EA4D0-3A53-4FD6-8959-DA68D8876F1F}"/>
    <dgm:cxn modelId="{9325D290-35CB-4F5A-B3A1-784B07FD2806}" type="presOf" srcId="{1FF00500-5EB2-425B-BE02-9AF719F0DA43}" destId="{E5FEF0AA-39C3-4427-9D91-27CB7947F926}" srcOrd="0" destOrd="0" presId="urn:microsoft.com/office/officeart/2005/8/layout/chevron2"/>
    <dgm:cxn modelId="{75D35F61-28F3-4041-B864-84AE0C2F2FD9}" type="presOf" srcId="{11DA36F9-07B5-46C8-A752-9192FDB7A0EB}" destId="{F422A36B-70D7-4538-9F01-9CC5A7CDBC89}" srcOrd="0" destOrd="0" presId="urn:microsoft.com/office/officeart/2005/8/layout/chevron2"/>
    <dgm:cxn modelId="{C9C48B92-6C75-42E0-9F48-6965B4CD37FB}" type="presOf" srcId="{75770652-E2AE-4601-BF62-A694950FCB40}" destId="{DFDB2E53-8F42-4F2B-93A1-34B4864C0ADF}" srcOrd="0" destOrd="0" presId="urn:microsoft.com/office/officeart/2005/8/layout/chevron2"/>
    <dgm:cxn modelId="{A050F23C-A4D6-44B2-81F4-CE60D3A45300}" srcId="{C301B6C9-4758-4588-A028-E70929DD8EED}" destId="{11DA36F9-07B5-46C8-A752-9192FDB7A0EB}" srcOrd="2" destOrd="0" parTransId="{3D68F7FE-8F83-40C6-8929-33896F03CD25}" sibTransId="{FCC6B4B1-503C-4BFB-912F-B014D94BF4B9}"/>
    <dgm:cxn modelId="{E7F8BEEF-9324-4268-94E4-7C08E63224D9}" type="presOf" srcId="{6A04A7B3-F173-464B-90EE-42D1ED23D6FD}" destId="{090C21E6-2B1A-4C4B-BFF8-4D92334839E9}" srcOrd="0" destOrd="0" presId="urn:microsoft.com/office/officeart/2005/8/layout/chevron2"/>
    <dgm:cxn modelId="{ED0545F5-38D2-485D-822B-7B655068B7ED}" srcId="{C301B6C9-4758-4588-A028-E70929DD8EED}" destId="{6A04A7B3-F173-464B-90EE-42D1ED23D6FD}" srcOrd="1" destOrd="0" parTransId="{14C1F099-2392-4707-BF15-81B90A163C64}" sibTransId="{F3FDC4F4-318C-4742-96A9-261E2F532118}"/>
    <dgm:cxn modelId="{1CBB91AC-D421-45AF-A57A-32FB5C112ED8}" type="presParOf" srcId="{B21629F8-A202-4E2A-8357-E0E75F1D68C2}" destId="{5479CF2D-9226-411D-95E4-C840B15A249B}" srcOrd="0" destOrd="0" presId="urn:microsoft.com/office/officeart/2005/8/layout/chevron2"/>
    <dgm:cxn modelId="{BE3F1B71-D881-46C7-B81D-AFDAD2ABCB4D}" type="presParOf" srcId="{5479CF2D-9226-411D-95E4-C840B15A249B}" destId="{046CB7F6-269D-46DD-827B-B71D428DECE5}" srcOrd="0" destOrd="0" presId="urn:microsoft.com/office/officeart/2005/8/layout/chevron2"/>
    <dgm:cxn modelId="{3A0E0B88-00B0-4604-A1F0-3E71A40060C9}" type="presParOf" srcId="{5479CF2D-9226-411D-95E4-C840B15A249B}" destId="{E5FEF0AA-39C3-4427-9D91-27CB7947F926}" srcOrd="1" destOrd="0" presId="urn:microsoft.com/office/officeart/2005/8/layout/chevron2"/>
    <dgm:cxn modelId="{FFD3919C-9EB2-4CC1-AC7B-1ACDE5EC9C22}" type="presParOf" srcId="{B21629F8-A202-4E2A-8357-E0E75F1D68C2}" destId="{ECBF0053-C98A-4089-9D5D-655825EEC1C9}" srcOrd="1" destOrd="0" presId="urn:microsoft.com/office/officeart/2005/8/layout/chevron2"/>
    <dgm:cxn modelId="{746319F0-B75B-4735-A670-63BE5E591141}" type="presParOf" srcId="{B21629F8-A202-4E2A-8357-E0E75F1D68C2}" destId="{21839AC6-528E-4930-B348-9E31CC879AAC}" srcOrd="2" destOrd="0" presId="urn:microsoft.com/office/officeart/2005/8/layout/chevron2"/>
    <dgm:cxn modelId="{0ED90053-ACEE-48BC-B9F1-182739A6CF2C}" type="presParOf" srcId="{21839AC6-528E-4930-B348-9E31CC879AAC}" destId="{090C21E6-2B1A-4C4B-BFF8-4D92334839E9}" srcOrd="0" destOrd="0" presId="urn:microsoft.com/office/officeart/2005/8/layout/chevron2"/>
    <dgm:cxn modelId="{D5A34029-7834-4625-B97D-C288047E2AE5}" type="presParOf" srcId="{21839AC6-528E-4930-B348-9E31CC879AAC}" destId="{DFDB2E53-8F42-4F2B-93A1-34B4864C0ADF}" srcOrd="1" destOrd="0" presId="urn:microsoft.com/office/officeart/2005/8/layout/chevron2"/>
    <dgm:cxn modelId="{B904871A-8B96-4579-9790-FB89A9235F23}" type="presParOf" srcId="{B21629F8-A202-4E2A-8357-E0E75F1D68C2}" destId="{49FDC1CA-970F-4E5E-A30A-878B4DBDEE96}" srcOrd="3" destOrd="0" presId="urn:microsoft.com/office/officeart/2005/8/layout/chevron2"/>
    <dgm:cxn modelId="{4625DA3B-6BED-4D78-B171-6F14D6A5BBAC}" type="presParOf" srcId="{B21629F8-A202-4E2A-8357-E0E75F1D68C2}" destId="{273AC133-2D24-4A96-8B7B-A699E2C860A8}" srcOrd="4" destOrd="0" presId="urn:microsoft.com/office/officeart/2005/8/layout/chevron2"/>
    <dgm:cxn modelId="{F79051CA-0B33-4480-8004-C545FA3EC86A}" type="presParOf" srcId="{273AC133-2D24-4A96-8B7B-A699E2C860A8}" destId="{F422A36B-70D7-4538-9F01-9CC5A7CDBC89}" srcOrd="0" destOrd="0" presId="urn:microsoft.com/office/officeart/2005/8/layout/chevron2"/>
    <dgm:cxn modelId="{9BA15686-359D-4125-AF86-37ACD5F5D891}" type="presParOf" srcId="{273AC133-2D24-4A96-8B7B-A699E2C860A8}" destId="{A41033FC-DFFB-4B5A-B2FD-2C30FB927963}" srcOrd="1" destOrd="0" presId="urn:microsoft.com/office/officeart/2005/8/layout/chevron2"/>
    <dgm:cxn modelId="{3D2FB795-BB74-46C5-9435-09240D765DD3}" type="presParOf" srcId="{B21629F8-A202-4E2A-8357-E0E75F1D68C2}" destId="{251D3297-E961-4B48-9B9B-17D18BC83EC4}" srcOrd="5" destOrd="0" presId="urn:microsoft.com/office/officeart/2005/8/layout/chevron2"/>
    <dgm:cxn modelId="{6A3E2BC1-1CD2-411C-A7D7-221E47DADF8A}" type="presParOf" srcId="{B21629F8-A202-4E2A-8357-E0E75F1D68C2}" destId="{810CA89A-190E-4148-9F74-7C02F02F9E5F}" srcOrd="6" destOrd="0" presId="urn:microsoft.com/office/officeart/2005/8/layout/chevron2"/>
    <dgm:cxn modelId="{6AB5F134-E13E-43C0-80EA-53E95F3785D2}" type="presParOf" srcId="{810CA89A-190E-4148-9F74-7C02F02F9E5F}" destId="{D4B44255-0E37-4578-AC27-7FC9BABF7F3D}" srcOrd="0" destOrd="0" presId="urn:microsoft.com/office/officeart/2005/8/layout/chevron2"/>
    <dgm:cxn modelId="{AEDBEE90-E53C-4E6D-A2D0-43551D98832F}" type="presParOf" srcId="{810CA89A-190E-4148-9F74-7C02F02F9E5F}" destId="{CBEACAF4-6D16-4A1A-8683-6DB7AB52BB86}" srcOrd="1" destOrd="0" presId="urn:microsoft.com/office/officeart/2005/8/layout/chevron2"/>
    <dgm:cxn modelId="{9ED475F3-17E1-47A6-B8DD-EB3BC32B85A6}" type="presParOf" srcId="{B21629F8-A202-4E2A-8357-E0E75F1D68C2}" destId="{DBD4B7B1-125A-4E41-BAE3-510953E1D6CD}" srcOrd="7" destOrd="0" presId="urn:microsoft.com/office/officeart/2005/8/layout/chevron2"/>
    <dgm:cxn modelId="{AAA839D1-B8C4-413C-AB44-C267585DACE2}" type="presParOf" srcId="{B21629F8-A202-4E2A-8357-E0E75F1D68C2}" destId="{A029DFFD-E766-4A51-ADCA-A93ED58D78B7}" srcOrd="8" destOrd="0" presId="urn:microsoft.com/office/officeart/2005/8/layout/chevron2"/>
    <dgm:cxn modelId="{0C0D877F-279A-4F58-B9C8-AD263B599755}" type="presParOf" srcId="{A029DFFD-E766-4A51-ADCA-A93ED58D78B7}" destId="{3EBD3EF8-3D51-4ACB-AE59-839F643DB541}" srcOrd="0" destOrd="0" presId="urn:microsoft.com/office/officeart/2005/8/layout/chevron2"/>
    <dgm:cxn modelId="{0871C17E-BC69-4633-AB02-87F157DAB356}" type="presParOf" srcId="{A029DFFD-E766-4A51-ADCA-A93ED58D78B7}" destId="{F22394C0-C169-4A59-A320-2FBAECB229D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301B6C9-4758-4588-A028-E70929DD8EED}" type="doc">
      <dgm:prSet loTypeId="urn:microsoft.com/office/officeart/2005/8/layout/chevron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pPr rtl="1"/>
          <a:endParaRPr lang="fa-IR"/>
        </a:p>
      </dgm:t>
    </dgm:pt>
    <dgm:pt modelId="{72BCA973-ABC6-479A-8728-0CF0499C819C}">
      <dgm:prSet phldrT="[Text]" custT="1"/>
      <dgm:spPr/>
      <dgm:t>
        <a:bodyPr/>
        <a:lstStyle/>
        <a:p>
          <a:pPr rtl="1"/>
          <a:r>
            <a:rPr lang="fa-IR" sz="3200" dirty="0" smtClean="0"/>
            <a:t>1</a:t>
          </a:r>
          <a:endParaRPr lang="fa-IR" sz="3200" dirty="0"/>
        </a:p>
      </dgm:t>
    </dgm:pt>
    <dgm:pt modelId="{FFB476BE-6B4F-4C1F-AE8F-BE54C3EBA350}" type="parTrans" cxnId="{6D6BDB2B-D492-4173-9D46-F36F85616C83}">
      <dgm:prSet/>
      <dgm:spPr/>
      <dgm:t>
        <a:bodyPr/>
        <a:lstStyle/>
        <a:p>
          <a:pPr rtl="1"/>
          <a:endParaRPr lang="fa-IR" sz="2800"/>
        </a:p>
      </dgm:t>
    </dgm:pt>
    <dgm:pt modelId="{ADC52F20-3E49-4E80-9F86-B422C46ABF85}" type="sibTrans" cxnId="{6D6BDB2B-D492-4173-9D46-F36F85616C83}">
      <dgm:prSet/>
      <dgm:spPr/>
      <dgm:t>
        <a:bodyPr/>
        <a:lstStyle/>
        <a:p>
          <a:pPr rtl="1"/>
          <a:endParaRPr lang="fa-IR" sz="2800"/>
        </a:p>
      </dgm:t>
    </dgm:pt>
    <dgm:pt modelId="{1FF00500-5EB2-425B-BE02-9AF719F0DA43}">
      <dgm:prSet phldrT="[Text]" custT="1"/>
      <dgm:spPr>
        <a:ln>
          <a:noFill/>
        </a:ln>
      </dgm:spPr>
      <dgm:t>
        <a:bodyPr/>
        <a:lstStyle/>
        <a:p>
          <a:pPr rtl="1"/>
          <a:r>
            <a:rPr lang="fa-IR" sz="5400" b="1" dirty="0" smtClean="0">
              <a:solidFill>
                <a:srgbClr val="FFC000"/>
              </a:solidFill>
            </a:rPr>
            <a:t>موضوع مرتبط است </a:t>
          </a:r>
          <a:endParaRPr lang="fa-IR" sz="5400" b="1" dirty="0">
            <a:solidFill>
              <a:srgbClr val="FFC000"/>
            </a:solidFill>
          </a:endParaRPr>
        </a:p>
      </dgm:t>
    </dgm:pt>
    <dgm:pt modelId="{53BD39F9-5266-4E55-A26D-8DE9A34DB78C}" type="parTrans" cxnId="{D1A15C8E-18E3-4FE3-B4A7-F14BD53D5AE8}">
      <dgm:prSet/>
      <dgm:spPr/>
      <dgm:t>
        <a:bodyPr/>
        <a:lstStyle/>
        <a:p>
          <a:pPr rtl="1"/>
          <a:endParaRPr lang="fa-IR" sz="2800"/>
        </a:p>
      </dgm:t>
    </dgm:pt>
    <dgm:pt modelId="{80CEE5F2-02CB-41DD-8B99-2F26878044CD}" type="sibTrans" cxnId="{D1A15C8E-18E3-4FE3-B4A7-F14BD53D5AE8}">
      <dgm:prSet/>
      <dgm:spPr/>
      <dgm:t>
        <a:bodyPr/>
        <a:lstStyle/>
        <a:p>
          <a:pPr rtl="1"/>
          <a:endParaRPr lang="fa-IR" sz="2800"/>
        </a:p>
      </dgm:t>
    </dgm:pt>
    <dgm:pt modelId="{6A04A7B3-F173-464B-90EE-42D1ED23D6FD}">
      <dgm:prSet phldrT="[Text]" custT="1"/>
      <dgm:spPr>
        <a:solidFill>
          <a:srgbClr val="C00000"/>
        </a:solidFill>
      </dgm:spPr>
      <dgm:t>
        <a:bodyPr/>
        <a:lstStyle/>
        <a:p>
          <a:pPr rtl="1"/>
          <a:r>
            <a:rPr lang="fa-IR" sz="3200" dirty="0" smtClean="0"/>
            <a:t>2</a:t>
          </a:r>
          <a:endParaRPr lang="fa-IR" sz="3200" dirty="0"/>
        </a:p>
      </dgm:t>
    </dgm:pt>
    <dgm:pt modelId="{14C1F099-2392-4707-BF15-81B90A163C64}" type="parTrans" cxnId="{ED0545F5-38D2-485D-822B-7B655068B7ED}">
      <dgm:prSet/>
      <dgm:spPr/>
      <dgm:t>
        <a:bodyPr/>
        <a:lstStyle/>
        <a:p>
          <a:pPr rtl="1"/>
          <a:endParaRPr lang="fa-IR" sz="2800"/>
        </a:p>
      </dgm:t>
    </dgm:pt>
    <dgm:pt modelId="{F3FDC4F4-318C-4742-96A9-261E2F532118}" type="sibTrans" cxnId="{ED0545F5-38D2-485D-822B-7B655068B7ED}">
      <dgm:prSet/>
      <dgm:spPr/>
      <dgm:t>
        <a:bodyPr/>
        <a:lstStyle/>
        <a:p>
          <a:pPr rtl="1"/>
          <a:endParaRPr lang="fa-IR" sz="2800"/>
        </a:p>
      </dgm:t>
    </dgm:pt>
    <dgm:pt modelId="{75770652-E2AE-4601-BF62-A694950FCB40}">
      <dgm:prSet phldrT="[Text]" custT="1"/>
      <dgm:spPr>
        <a:ln>
          <a:noFill/>
        </a:ln>
      </dgm:spPr>
      <dgm:t>
        <a:bodyPr/>
        <a:lstStyle/>
        <a:p>
          <a:pPr rtl="1"/>
          <a:r>
            <a:rPr lang="fa-IR" sz="5400" b="1" dirty="0" smtClean="0">
              <a:solidFill>
                <a:srgbClr val="C00000"/>
              </a:solidFill>
            </a:rPr>
            <a:t>موضوع مهم است </a:t>
          </a:r>
          <a:endParaRPr lang="fa-IR" sz="5400" b="1" dirty="0">
            <a:solidFill>
              <a:srgbClr val="C00000"/>
            </a:solidFill>
          </a:endParaRPr>
        </a:p>
      </dgm:t>
    </dgm:pt>
    <dgm:pt modelId="{07FB9126-3C21-4E9F-BA4E-0864F8021520}" type="parTrans" cxnId="{8E89E140-384D-459C-A850-B195C85734A0}">
      <dgm:prSet/>
      <dgm:spPr/>
      <dgm:t>
        <a:bodyPr/>
        <a:lstStyle/>
        <a:p>
          <a:pPr rtl="1"/>
          <a:endParaRPr lang="fa-IR" sz="2800"/>
        </a:p>
      </dgm:t>
    </dgm:pt>
    <dgm:pt modelId="{0E2F792F-2E5C-4999-8A13-98028D4E1F62}" type="sibTrans" cxnId="{8E89E140-384D-459C-A850-B195C85734A0}">
      <dgm:prSet/>
      <dgm:spPr/>
      <dgm:t>
        <a:bodyPr/>
        <a:lstStyle/>
        <a:p>
          <a:pPr rtl="1"/>
          <a:endParaRPr lang="fa-IR" sz="2800"/>
        </a:p>
      </dgm:t>
    </dgm:pt>
    <dgm:pt modelId="{11DA36F9-07B5-46C8-A752-9192FDB7A0EB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pPr rtl="1"/>
          <a:r>
            <a:rPr lang="fa-IR" sz="3200" dirty="0" smtClean="0"/>
            <a:t>3</a:t>
          </a:r>
          <a:endParaRPr lang="fa-IR" sz="3200" dirty="0"/>
        </a:p>
      </dgm:t>
    </dgm:pt>
    <dgm:pt modelId="{3D68F7FE-8F83-40C6-8929-33896F03CD25}" type="parTrans" cxnId="{A050F23C-A4D6-44B2-81F4-CE60D3A45300}">
      <dgm:prSet/>
      <dgm:spPr/>
      <dgm:t>
        <a:bodyPr/>
        <a:lstStyle/>
        <a:p>
          <a:pPr rtl="1"/>
          <a:endParaRPr lang="fa-IR" sz="2800"/>
        </a:p>
      </dgm:t>
    </dgm:pt>
    <dgm:pt modelId="{FCC6B4B1-503C-4BFB-912F-B014D94BF4B9}" type="sibTrans" cxnId="{A050F23C-A4D6-44B2-81F4-CE60D3A45300}">
      <dgm:prSet/>
      <dgm:spPr/>
      <dgm:t>
        <a:bodyPr/>
        <a:lstStyle/>
        <a:p>
          <a:pPr rtl="1"/>
          <a:endParaRPr lang="fa-IR" sz="2800"/>
        </a:p>
      </dgm:t>
    </dgm:pt>
    <dgm:pt modelId="{C151C6D1-5BB5-4BA4-8484-70814296B856}">
      <dgm:prSet phldrT="[Text]" custT="1"/>
      <dgm:spPr>
        <a:ln>
          <a:noFill/>
        </a:ln>
      </dgm:spPr>
      <dgm:t>
        <a:bodyPr/>
        <a:lstStyle/>
        <a:p>
          <a:pPr rtl="1"/>
          <a:r>
            <a:rPr lang="fa-IR" sz="4800" b="1" dirty="0" smtClean="0">
              <a:solidFill>
                <a:schemeClr val="accent6">
                  <a:lumMod val="50000"/>
                </a:schemeClr>
              </a:solidFill>
            </a:rPr>
            <a:t>راهکار دسترس است</a:t>
          </a:r>
          <a:endParaRPr lang="fa-IR" sz="4800" b="1" dirty="0">
            <a:solidFill>
              <a:schemeClr val="accent6">
                <a:lumMod val="50000"/>
              </a:schemeClr>
            </a:solidFill>
          </a:endParaRPr>
        </a:p>
      </dgm:t>
    </dgm:pt>
    <dgm:pt modelId="{29D9CFA9-98FD-4AD0-BE9C-7FCE6CC0F11B}" type="parTrans" cxnId="{784DAC96-4A08-4B22-BD1B-B872DBACCCAE}">
      <dgm:prSet/>
      <dgm:spPr/>
      <dgm:t>
        <a:bodyPr/>
        <a:lstStyle/>
        <a:p>
          <a:pPr rtl="1"/>
          <a:endParaRPr lang="fa-IR" sz="2800"/>
        </a:p>
      </dgm:t>
    </dgm:pt>
    <dgm:pt modelId="{F76E38D7-208B-4D13-934E-6BAF8CF2827C}" type="sibTrans" cxnId="{784DAC96-4A08-4B22-BD1B-B872DBACCCAE}">
      <dgm:prSet/>
      <dgm:spPr/>
      <dgm:t>
        <a:bodyPr/>
        <a:lstStyle/>
        <a:p>
          <a:pPr rtl="1"/>
          <a:endParaRPr lang="fa-IR" sz="2800"/>
        </a:p>
      </dgm:t>
    </dgm:pt>
    <dgm:pt modelId="{232749DC-0086-46AC-90CC-DAA2C80EC397}">
      <dgm:prSet phldrT="[Text]" custT="1"/>
      <dgm:spPr/>
      <dgm:t>
        <a:bodyPr/>
        <a:lstStyle/>
        <a:p>
          <a:pPr rtl="1"/>
          <a:r>
            <a:rPr lang="fa-IR" sz="3200" dirty="0" smtClean="0"/>
            <a:t>4</a:t>
          </a:r>
          <a:endParaRPr lang="fa-IR" sz="3200" dirty="0"/>
        </a:p>
      </dgm:t>
    </dgm:pt>
    <dgm:pt modelId="{12422644-C5A0-40E2-89EA-DA6D2D731572}" type="parTrans" cxnId="{83059A45-DCCF-4532-B64E-EFD8D587D695}">
      <dgm:prSet/>
      <dgm:spPr/>
      <dgm:t>
        <a:bodyPr/>
        <a:lstStyle/>
        <a:p>
          <a:pPr rtl="1"/>
          <a:endParaRPr lang="fa-IR" sz="2800"/>
        </a:p>
      </dgm:t>
    </dgm:pt>
    <dgm:pt modelId="{AA0849C3-5E84-4AC6-83FF-27C283034A1F}" type="sibTrans" cxnId="{83059A45-DCCF-4532-B64E-EFD8D587D695}">
      <dgm:prSet/>
      <dgm:spPr/>
      <dgm:t>
        <a:bodyPr/>
        <a:lstStyle/>
        <a:p>
          <a:pPr rtl="1"/>
          <a:endParaRPr lang="fa-IR" sz="2800"/>
        </a:p>
      </dgm:t>
    </dgm:pt>
    <dgm:pt modelId="{6DCEC957-F85D-42BD-BC0B-C192CC285585}">
      <dgm:prSet phldrT="[Text]" custT="1"/>
      <dgm:spPr>
        <a:solidFill>
          <a:srgbClr val="7030A0"/>
        </a:solidFill>
      </dgm:spPr>
      <dgm:t>
        <a:bodyPr/>
        <a:lstStyle/>
        <a:p>
          <a:pPr rtl="1"/>
          <a:r>
            <a:rPr lang="fa-IR" sz="3200" dirty="0" smtClean="0"/>
            <a:t>5</a:t>
          </a:r>
          <a:endParaRPr lang="fa-IR" sz="3200" dirty="0"/>
        </a:p>
      </dgm:t>
    </dgm:pt>
    <dgm:pt modelId="{F1C79117-F4B5-45CD-8056-E1F3BD948633}" type="parTrans" cxnId="{372BC060-DE90-457F-8426-E22237C8593E}">
      <dgm:prSet/>
      <dgm:spPr/>
      <dgm:t>
        <a:bodyPr/>
        <a:lstStyle/>
        <a:p>
          <a:pPr rtl="1"/>
          <a:endParaRPr lang="fa-IR" sz="2800"/>
        </a:p>
      </dgm:t>
    </dgm:pt>
    <dgm:pt modelId="{44D20A4B-98C2-4A3F-8A43-3ED3B3E25F4D}" type="sibTrans" cxnId="{372BC060-DE90-457F-8426-E22237C8593E}">
      <dgm:prSet/>
      <dgm:spPr/>
      <dgm:t>
        <a:bodyPr/>
        <a:lstStyle/>
        <a:p>
          <a:pPr rtl="1"/>
          <a:endParaRPr lang="fa-IR" sz="2800"/>
        </a:p>
      </dgm:t>
    </dgm:pt>
    <dgm:pt modelId="{5B6354ED-618F-4E51-9EAD-05B101DA836E}">
      <dgm:prSet custT="1"/>
      <dgm:spPr>
        <a:ln>
          <a:noFill/>
        </a:ln>
      </dgm:spPr>
      <dgm:t>
        <a:bodyPr/>
        <a:lstStyle/>
        <a:p>
          <a:pPr rtl="1"/>
          <a:r>
            <a:rPr lang="fa-IR" sz="4800" b="1" dirty="0" smtClean="0">
              <a:solidFill>
                <a:schemeClr val="accent5">
                  <a:lumMod val="75000"/>
                </a:schemeClr>
              </a:solidFill>
            </a:rPr>
            <a:t>موانع شناخته شده است و قابلیت رفع دارد </a:t>
          </a:r>
          <a:endParaRPr lang="fa-IR" sz="4800" b="1" dirty="0">
            <a:solidFill>
              <a:schemeClr val="accent5">
                <a:lumMod val="75000"/>
              </a:schemeClr>
            </a:solidFill>
          </a:endParaRPr>
        </a:p>
      </dgm:t>
    </dgm:pt>
    <dgm:pt modelId="{67F0EC5D-553B-46E2-ACE0-8B929CCF3B40}" type="parTrans" cxnId="{196C9B7F-D0A1-409E-AAB9-537517156ECC}">
      <dgm:prSet/>
      <dgm:spPr/>
      <dgm:t>
        <a:bodyPr/>
        <a:lstStyle/>
        <a:p>
          <a:pPr rtl="1"/>
          <a:endParaRPr lang="fa-IR" sz="2800"/>
        </a:p>
      </dgm:t>
    </dgm:pt>
    <dgm:pt modelId="{22FFF60E-7002-40D5-92EE-621977375A85}" type="sibTrans" cxnId="{196C9B7F-D0A1-409E-AAB9-537517156ECC}">
      <dgm:prSet/>
      <dgm:spPr/>
      <dgm:t>
        <a:bodyPr/>
        <a:lstStyle/>
        <a:p>
          <a:pPr rtl="1"/>
          <a:endParaRPr lang="fa-IR" sz="2800"/>
        </a:p>
      </dgm:t>
    </dgm:pt>
    <dgm:pt modelId="{666A1465-C146-4CC1-B8E8-27CFCBAFA061}">
      <dgm:prSet custT="1"/>
      <dgm:spPr>
        <a:ln>
          <a:noFill/>
        </a:ln>
      </dgm:spPr>
      <dgm:t>
        <a:bodyPr/>
        <a:lstStyle/>
        <a:p>
          <a:pPr rtl="1"/>
          <a:r>
            <a:rPr lang="fa-IR" sz="4800" b="1" dirty="0" smtClean="0">
              <a:solidFill>
                <a:srgbClr val="7030A0"/>
              </a:solidFill>
            </a:rPr>
            <a:t>مزایا بیش از معایب است</a:t>
          </a:r>
          <a:endParaRPr lang="fa-IR" sz="4800" b="1" dirty="0">
            <a:solidFill>
              <a:srgbClr val="7030A0"/>
            </a:solidFill>
          </a:endParaRPr>
        </a:p>
      </dgm:t>
    </dgm:pt>
    <dgm:pt modelId="{66A891FB-6D5D-4A81-9B9A-3990CC439DDD}" type="parTrans" cxnId="{C2E1FA66-CE77-430E-8175-396F0C609B6E}">
      <dgm:prSet/>
      <dgm:spPr/>
      <dgm:t>
        <a:bodyPr/>
        <a:lstStyle/>
        <a:p>
          <a:pPr rtl="1"/>
          <a:endParaRPr lang="fa-IR" sz="2800"/>
        </a:p>
      </dgm:t>
    </dgm:pt>
    <dgm:pt modelId="{1A3EA4D0-3A53-4FD6-8959-DA68D8876F1F}" type="sibTrans" cxnId="{C2E1FA66-CE77-430E-8175-396F0C609B6E}">
      <dgm:prSet/>
      <dgm:spPr/>
      <dgm:t>
        <a:bodyPr/>
        <a:lstStyle/>
        <a:p>
          <a:pPr rtl="1"/>
          <a:endParaRPr lang="fa-IR" sz="2800"/>
        </a:p>
      </dgm:t>
    </dgm:pt>
    <dgm:pt modelId="{B21629F8-A202-4E2A-8357-E0E75F1D68C2}" type="pres">
      <dgm:prSet presAssocID="{C301B6C9-4758-4588-A028-E70929DD8EED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5479CF2D-9226-411D-95E4-C840B15A249B}" type="pres">
      <dgm:prSet presAssocID="{72BCA973-ABC6-479A-8728-0CF0499C819C}" presName="composite" presStyleCnt="0"/>
      <dgm:spPr/>
    </dgm:pt>
    <dgm:pt modelId="{046CB7F6-269D-46DD-827B-B71D428DECE5}" type="pres">
      <dgm:prSet presAssocID="{72BCA973-ABC6-479A-8728-0CF0499C819C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E5FEF0AA-39C3-4427-9D91-27CB7947F926}" type="pres">
      <dgm:prSet presAssocID="{72BCA973-ABC6-479A-8728-0CF0499C819C}" presName="descendantText" presStyleLbl="alignAcc1" presStyleIdx="0" presStyleCnt="5" custLinFactNeighborX="0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ECBF0053-C98A-4089-9D5D-655825EEC1C9}" type="pres">
      <dgm:prSet presAssocID="{ADC52F20-3E49-4E80-9F86-B422C46ABF85}" presName="sp" presStyleCnt="0"/>
      <dgm:spPr/>
    </dgm:pt>
    <dgm:pt modelId="{21839AC6-528E-4930-B348-9E31CC879AAC}" type="pres">
      <dgm:prSet presAssocID="{6A04A7B3-F173-464B-90EE-42D1ED23D6FD}" presName="composite" presStyleCnt="0"/>
      <dgm:spPr/>
    </dgm:pt>
    <dgm:pt modelId="{090C21E6-2B1A-4C4B-BFF8-4D92334839E9}" type="pres">
      <dgm:prSet presAssocID="{6A04A7B3-F173-464B-90EE-42D1ED23D6FD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DFDB2E53-8F42-4F2B-93A1-34B4864C0ADF}" type="pres">
      <dgm:prSet presAssocID="{6A04A7B3-F173-464B-90EE-42D1ED23D6FD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49FDC1CA-970F-4E5E-A30A-878B4DBDEE96}" type="pres">
      <dgm:prSet presAssocID="{F3FDC4F4-318C-4742-96A9-261E2F532118}" presName="sp" presStyleCnt="0"/>
      <dgm:spPr/>
    </dgm:pt>
    <dgm:pt modelId="{273AC133-2D24-4A96-8B7B-A699E2C860A8}" type="pres">
      <dgm:prSet presAssocID="{11DA36F9-07B5-46C8-A752-9192FDB7A0EB}" presName="composite" presStyleCnt="0"/>
      <dgm:spPr/>
    </dgm:pt>
    <dgm:pt modelId="{F422A36B-70D7-4538-9F01-9CC5A7CDBC89}" type="pres">
      <dgm:prSet presAssocID="{11DA36F9-07B5-46C8-A752-9192FDB7A0EB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A41033FC-DFFB-4B5A-B2FD-2C30FB927963}" type="pres">
      <dgm:prSet presAssocID="{11DA36F9-07B5-46C8-A752-9192FDB7A0EB}" presName="descendantText" presStyleLbl="alignAcc1" presStyleIdx="2" presStyleCnt="5" custLinFactNeighborX="0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251D3297-E961-4B48-9B9B-17D18BC83EC4}" type="pres">
      <dgm:prSet presAssocID="{FCC6B4B1-503C-4BFB-912F-B014D94BF4B9}" presName="sp" presStyleCnt="0"/>
      <dgm:spPr/>
    </dgm:pt>
    <dgm:pt modelId="{810CA89A-190E-4148-9F74-7C02F02F9E5F}" type="pres">
      <dgm:prSet presAssocID="{232749DC-0086-46AC-90CC-DAA2C80EC397}" presName="composite" presStyleCnt="0"/>
      <dgm:spPr/>
    </dgm:pt>
    <dgm:pt modelId="{D4B44255-0E37-4578-AC27-7FC9BABF7F3D}" type="pres">
      <dgm:prSet presAssocID="{232749DC-0086-46AC-90CC-DAA2C80EC397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CBEACAF4-6D16-4A1A-8683-6DB7AB52BB86}" type="pres">
      <dgm:prSet presAssocID="{232749DC-0086-46AC-90CC-DAA2C80EC397}" presName="descendantText" presStyleLbl="alignAcc1" presStyleIdx="3" presStyleCnt="5" custScaleX="101250" custScaleY="110973" custLinFactNeighborX="0" custLinFactNeighborY="593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DBD4B7B1-125A-4E41-BAE3-510953E1D6CD}" type="pres">
      <dgm:prSet presAssocID="{AA0849C3-5E84-4AC6-83FF-27C283034A1F}" presName="sp" presStyleCnt="0"/>
      <dgm:spPr/>
    </dgm:pt>
    <dgm:pt modelId="{A029DFFD-E766-4A51-ADCA-A93ED58D78B7}" type="pres">
      <dgm:prSet presAssocID="{6DCEC957-F85D-42BD-BC0B-C192CC285585}" presName="composite" presStyleCnt="0"/>
      <dgm:spPr/>
    </dgm:pt>
    <dgm:pt modelId="{3EBD3EF8-3D51-4ACB-AE59-839F643DB541}" type="pres">
      <dgm:prSet presAssocID="{6DCEC957-F85D-42BD-BC0B-C192CC285585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F22394C0-C169-4A59-A320-2FBAECB229D0}" type="pres">
      <dgm:prSet presAssocID="{6DCEC957-F85D-42BD-BC0B-C192CC285585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ED0545F5-38D2-485D-822B-7B655068B7ED}" srcId="{C301B6C9-4758-4588-A028-E70929DD8EED}" destId="{6A04A7B3-F173-464B-90EE-42D1ED23D6FD}" srcOrd="1" destOrd="0" parTransId="{14C1F099-2392-4707-BF15-81B90A163C64}" sibTransId="{F3FDC4F4-318C-4742-96A9-261E2F532118}"/>
    <dgm:cxn modelId="{28722439-A9CE-41F6-BBC1-B483ABA4B0A6}" type="presOf" srcId="{6A04A7B3-F173-464B-90EE-42D1ED23D6FD}" destId="{090C21E6-2B1A-4C4B-BFF8-4D92334839E9}" srcOrd="0" destOrd="0" presId="urn:microsoft.com/office/officeart/2005/8/layout/chevron2"/>
    <dgm:cxn modelId="{C99E156E-8325-4A70-84DB-082BF64F22F0}" type="presOf" srcId="{75770652-E2AE-4601-BF62-A694950FCB40}" destId="{DFDB2E53-8F42-4F2B-93A1-34B4864C0ADF}" srcOrd="0" destOrd="0" presId="urn:microsoft.com/office/officeart/2005/8/layout/chevron2"/>
    <dgm:cxn modelId="{7FF81FE2-8475-4B9F-9A5F-40037D4B2EAD}" type="presOf" srcId="{11DA36F9-07B5-46C8-A752-9192FDB7A0EB}" destId="{F422A36B-70D7-4538-9F01-9CC5A7CDBC89}" srcOrd="0" destOrd="0" presId="urn:microsoft.com/office/officeart/2005/8/layout/chevron2"/>
    <dgm:cxn modelId="{C74604E7-2CE5-46FD-9523-424C572C764B}" type="presOf" srcId="{C301B6C9-4758-4588-A028-E70929DD8EED}" destId="{B21629F8-A202-4E2A-8357-E0E75F1D68C2}" srcOrd="0" destOrd="0" presId="urn:microsoft.com/office/officeart/2005/8/layout/chevron2"/>
    <dgm:cxn modelId="{D974EA17-387B-436E-BA25-1E79E70449A2}" type="presOf" srcId="{666A1465-C146-4CC1-B8E8-27CFCBAFA061}" destId="{F22394C0-C169-4A59-A320-2FBAECB229D0}" srcOrd="0" destOrd="0" presId="urn:microsoft.com/office/officeart/2005/8/layout/chevron2"/>
    <dgm:cxn modelId="{D1A15C8E-18E3-4FE3-B4A7-F14BD53D5AE8}" srcId="{72BCA973-ABC6-479A-8728-0CF0499C819C}" destId="{1FF00500-5EB2-425B-BE02-9AF719F0DA43}" srcOrd="0" destOrd="0" parTransId="{53BD39F9-5266-4E55-A26D-8DE9A34DB78C}" sibTransId="{80CEE5F2-02CB-41DD-8B99-2F26878044CD}"/>
    <dgm:cxn modelId="{372BC060-DE90-457F-8426-E22237C8593E}" srcId="{C301B6C9-4758-4588-A028-E70929DD8EED}" destId="{6DCEC957-F85D-42BD-BC0B-C192CC285585}" srcOrd="4" destOrd="0" parTransId="{F1C79117-F4B5-45CD-8056-E1F3BD948633}" sibTransId="{44D20A4B-98C2-4A3F-8A43-3ED3B3E25F4D}"/>
    <dgm:cxn modelId="{83059A45-DCCF-4532-B64E-EFD8D587D695}" srcId="{C301B6C9-4758-4588-A028-E70929DD8EED}" destId="{232749DC-0086-46AC-90CC-DAA2C80EC397}" srcOrd="3" destOrd="0" parTransId="{12422644-C5A0-40E2-89EA-DA6D2D731572}" sibTransId="{AA0849C3-5E84-4AC6-83FF-27C283034A1F}"/>
    <dgm:cxn modelId="{A050F23C-A4D6-44B2-81F4-CE60D3A45300}" srcId="{C301B6C9-4758-4588-A028-E70929DD8EED}" destId="{11DA36F9-07B5-46C8-A752-9192FDB7A0EB}" srcOrd="2" destOrd="0" parTransId="{3D68F7FE-8F83-40C6-8929-33896F03CD25}" sibTransId="{FCC6B4B1-503C-4BFB-912F-B014D94BF4B9}"/>
    <dgm:cxn modelId="{817F54CF-47FE-458B-A828-AC77533D5953}" type="presOf" srcId="{1FF00500-5EB2-425B-BE02-9AF719F0DA43}" destId="{E5FEF0AA-39C3-4427-9D91-27CB7947F926}" srcOrd="0" destOrd="0" presId="urn:microsoft.com/office/officeart/2005/8/layout/chevron2"/>
    <dgm:cxn modelId="{784DAC96-4A08-4B22-BD1B-B872DBACCCAE}" srcId="{11DA36F9-07B5-46C8-A752-9192FDB7A0EB}" destId="{C151C6D1-5BB5-4BA4-8484-70814296B856}" srcOrd="0" destOrd="0" parTransId="{29D9CFA9-98FD-4AD0-BE9C-7FCE6CC0F11B}" sibTransId="{F76E38D7-208B-4D13-934E-6BAF8CF2827C}"/>
    <dgm:cxn modelId="{3577650A-5843-48A5-AA12-C5E3626F7666}" type="presOf" srcId="{5B6354ED-618F-4E51-9EAD-05B101DA836E}" destId="{CBEACAF4-6D16-4A1A-8683-6DB7AB52BB86}" srcOrd="0" destOrd="0" presId="urn:microsoft.com/office/officeart/2005/8/layout/chevron2"/>
    <dgm:cxn modelId="{196C9B7F-D0A1-409E-AAB9-537517156ECC}" srcId="{232749DC-0086-46AC-90CC-DAA2C80EC397}" destId="{5B6354ED-618F-4E51-9EAD-05B101DA836E}" srcOrd="0" destOrd="0" parTransId="{67F0EC5D-553B-46E2-ACE0-8B929CCF3B40}" sibTransId="{22FFF60E-7002-40D5-92EE-621977375A85}"/>
    <dgm:cxn modelId="{CF53C421-54F6-43D5-B874-CC38FD5BFD80}" type="presOf" srcId="{72BCA973-ABC6-479A-8728-0CF0499C819C}" destId="{046CB7F6-269D-46DD-827B-B71D428DECE5}" srcOrd="0" destOrd="0" presId="urn:microsoft.com/office/officeart/2005/8/layout/chevron2"/>
    <dgm:cxn modelId="{6D6BDB2B-D492-4173-9D46-F36F85616C83}" srcId="{C301B6C9-4758-4588-A028-E70929DD8EED}" destId="{72BCA973-ABC6-479A-8728-0CF0499C819C}" srcOrd="0" destOrd="0" parTransId="{FFB476BE-6B4F-4C1F-AE8F-BE54C3EBA350}" sibTransId="{ADC52F20-3E49-4E80-9F86-B422C46ABF85}"/>
    <dgm:cxn modelId="{C2E1FA66-CE77-430E-8175-396F0C609B6E}" srcId="{6DCEC957-F85D-42BD-BC0B-C192CC285585}" destId="{666A1465-C146-4CC1-B8E8-27CFCBAFA061}" srcOrd="0" destOrd="0" parTransId="{66A891FB-6D5D-4A81-9B9A-3990CC439DDD}" sibTransId="{1A3EA4D0-3A53-4FD6-8959-DA68D8876F1F}"/>
    <dgm:cxn modelId="{0E24B2DC-F3EC-46BE-82F2-09D8DEB3F720}" type="presOf" srcId="{C151C6D1-5BB5-4BA4-8484-70814296B856}" destId="{A41033FC-DFFB-4B5A-B2FD-2C30FB927963}" srcOrd="0" destOrd="0" presId="urn:microsoft.com/office/officeart/2005/8/layout/chevron2"/>
    <dgm:cxn modelId="{A309D98A-D2E0-435B-9F8F-56EC5E5226B7}" type="presOf" srcId="{232749DC-0086-46AC-90CC-DAA2C80EC397}" destId="{D4B44255-0E37-4578-AC27-7FC9BABF7F3D}" srcOrd="0" destOrd="0" presId="urn:microsoft.com/office/officeart/2005/8/layout/chevron2"/>
    <dgm:cxn modelId="{8E89E140-384D-459C-A850-B195C85734A0}" srcId="{6A04A7B3-F173-464B-90EE-42D1ED23D6FD}" destId="{75770652-E2AE-4601-BF62-A694950FCB40}" srcOrd="0" destOrd="0" parTransId="{07FB9126-3C21-4E9F-BA4E-0864F8021520}" sibTransId="{0E2F792F-2E5C-4999-8A13-98028D4E1F62}"/>
    <dgm:cxn modelId="{F75224CF-385E-4890-B2B2-4E2039EB4EAA}" type="presOf" srcId="{6DCEC957-F85D-42BD-BC0B-C192CC285585}" destId="{3EBD3EF8-3D51-4ACB-AE59-839F643DB541}" srcOrd="0" destOrd="0" presId="urn:microsoft.com/office/officeart/2005/8/layout/chevron2"/>
    <dgm:cxn modelId="{A24DF4D2-55A6-4D43-AC42-F78CAEFBF5B7}" type="presParOf" srcId="{B21629F8-A202-4E2A-8357-E0E75F1D68C2}" destId="{5479CF2D-9226-411D-95E4-C840B15A249B}" srcOrd="0" destOrd="0" presId="urn:microsoft.com/office/officeart/2005/8/layout/chevron2"/>
    <dgm:cxn modelId="{FF7383E6-62A2-45E6-ADC3-3C0D71CFD6F8}" type="presParOf" srcId="{5479CF2D-9226-411D-95E4-C840B15A249B}" destId="{046CB7F6-269D-46DD-827B-B71D428DECE5}" srcOrd="0" destOrd="0" presId="urn:microsoft.com/office/officeart/2005/8/layout/chevron2"/>
    <dgm:cxn modelId="{54DDF72E-F921-4DEE-9F91-78B620838A90}" type="presParOf" srcId="{5479CF2D-9226-411D-95E4-C840B15A249B}" destId="{E5FEF0AA-39C3-4427-9D91-27CB7947F926}" srcOrd="1" destOrd="0" presId="urn:microsoft.com/office/officeart/2005/8/layout/chevron2"/>
    <dgm:cxn modelId="{7E38FD5E-37F8-4407-86F8-5510BD785904}" type="presParOf" srcId="{B21629F8-A202-4E2A-8357-E0E75F1D68C2}" destId="{ECBF0053-C98A-4089-9D5D-655825EEC1C9}" srcOrd="1" destOrd="0" presId="urn:microsoft.com/office/officeart/2005/8/layout/chevron2"/>
    <dgm:cxn modelId="{8613870E-45D3-46B9-BEE4-E3F33A2EBC71}" type="presParOf" srcId="{B21629F8-A202-4E2A-8357-E0E75F1D68C2}" destId="{21839AC6-528E-4930-B348-9E31CC879AAC}" srcOrd="2" destOrd="0" presId="urn:microsoft.com/office/officeart/2005/8/layout/chevron2"/>
    <dgm:cxn modelId="{BEA6BBAA-0FB4-41E7-9C5A-91BEDC820643}" type="presParOf" srcId="{21839AC6-528E-4930-B348-9E31CC879AAC}" destId="{090C21E6-2B1A-4C4B-BFF8-4D92334839E9}" srcOrd="0" destOrd="0" presId="urn:microsoft.com/office/officeart/2005/8/layout/chevron2"/>
    <dgm:cxn modelId="{8AD2AD5A-ECFF-4E97-A1BC-2F7F3FC1B482}" type="presParOf" srcId="{21839AC6-528E-4930-B348-9E31CC879AAC}" destId="{DFDB2E53-8F42-4F2B-93A1-34B4864C0ADF}" srcOrd="1" destOrd="0" presId="urn:microsoft.com/office/officeart/2005/8/layout/chevron2"/>
    <dgm:cxn modelId="{FD68BEAE-CB9D-4EB3-8B41-D2FF78A1DB9C}" type="presParOf" srcId="{B21629F8-A202-4E2A-8357-E0E75F1D68C2}" destId="{49FDC1CA-970F-4E5E-A30A-878B4DBDEE96}" srcOrd="3" destOrd="0" presId="urn:microsoft.com/office/officeart/2005/8/layout/chevron2"/>
    <dgm:cxn modelId="{C74733FF-8C2A-4AF0-B053-FFE8BE74B460}" type="presParOf" srcId="{B21629F8-A202-4E2A-8357-E0E75F1D68C2}" destId="{273AC133-2D24-4A96-8B7B-A699E2C860A8}" srcOrd="4" destOrd="0" presId="urn:microsoft.com/office/officeart/2005/8/layout/chevron2"/>
    <dgm:cxn modelId="{28D473E9-BBFF-42B2-9C36-8E037624D34B}" type="presParOf" srcId="{273AC133-2D24-4A96-8B7B-A699E2C860A8}" destId="{F422A36B-70D7-4538-9F01-9CC5A7CDBC89}" srcOrd="0" destOrd="0" presId="urn:microsoft.com/office/officeart/2005/8/layout/chevron2"/>
    <dgm:cxn modelId="{5F61E072-9E34-45B9-B6CA-7142CFCB7416}" type="presParOf" srcId="{273AC133-2D24-4A96-8B7B-A699E2C860A8}" destId="{A41033FC-DFFB-4B5A-B2FD-2C30FB927963}" srcOrd="1" destOrd="0" presId="urn:microsoft.com/office/officeart/2005/8/layout/chevron2"/>
    <dgm:cxn modelId="{9387963A-58D7-41A2-8634-171BC6F9CEDF}" type="presParOf" srcId="{B21629F8-A202-4E2A-8357-E0E75F1D68C2}" destId="{251D3297-E961-4B48-9B9B-17D18BC83EC4}" srcOrd="5" destOrd="0" presId="urn:microsoft.com/office/officeart/2005/8/layout/chevron2"/>
    <dgm:cxn modelId="{6D9DF8D5-031E-4F57-A390-252F9B83C373}" type="presParOf" srcId="{B21629F8-A202-4E2A-8357-E0E75F1D68C2}" destId="{810CA89A-190E-4148-9F74-7C02F02F9E5F}" srcOrd="6" destOrd="0" presId="urn:microsoft.com/office/officeart/2005/8/layout/chevron2"/>
    <dgm:cxn modelId="{59AA1871-603E-408A-B7C6-71D6C9888ED1}" type="presParOf" srcId="{810CA89A-190E-4148-9F74-7C02F02F9E5F}" destId="{D4B44255-0E37-4578-AC27-7FC9BABF7F3D}" srcOrd="0" destOrd="0" presId="urn:microsoft.com/office/officeart/2005/8/layout/chevron2"/>
    <dgm:cxn modelId="{42A38B2C-6F66-45CD-9EA5-1FFB6F67E4B1}" type="presParOf" srcId="{810CA89A-190E-4148-9F74-7C02F02F9E5F}" destId="{CBEACAF4-6D16-4A1A-8683-6DB7AB52BB86}" srcOrd="1" destOrd="0" presId="urn:microsoft.com/office/officeart/2005/8/layout/chevron2"/>
    <dgm:cxn modelId="{3C905F2C-F841-4558-B540-A3DBE028FBF0}" type="presParOf" srcId="{B21629F8-A202-4E2A-8357-E0E75F1D68C2}" destId="{DBD4B7B1-125A-4E41-BAE3-510953E1D6CD}" srcOrd="7" destOrd="0" presId="urn:microsoft.com/office/officeart/2005/8/layout/chevron2"/>
    <dgm:cxn modelId="{8BE76D5E-E00B-432F-8CEF-926587B2AB33}" type="presParOf" srcId="{B21629F8-A202-4E2A-8357-E0E75F1D68C2}" destId="{A029DFFD-E766-4A51-ADCA-A93ED58D78B7}" srcOrd="8" destOrd="0" presId="urn:microsoft.com/office/officeart/2005/8/layout/chevron2"/>
    <dgm:cxn modelId="{9CF7F085-D4A8-4B71-81FE-183C7DDF096C}" type="presParOf" srcId="{A029DFFD-E766-4A51-ADCA-A93ED58D78B7}" destId="{3EBD3EF8-3D51-4ACB-AE59-839F643DB541}" srcOrd="0" destOrd="0" presId="urn:microsoft.com/office/officeart/2005/8/layout/chevron2"/>
    <dgm:cxn modelId="{EF5C6FDB-59E5-4400-B484-1367EA587F8E}" type="presParOf" srcId="{A029DFFD-E766-4A51-ADCA-A93ED58D78B7}" destId="{F22394C0-C169-4A59-A320-2FBAECB229D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94DB104-F077-497E-A8BC-F496981DE588}" type="doc">
      <dgm:prSet loTypeId="urn:microsoft.com/office/officeart/2005/8/layout/vProcess5" loCatId="process" qsTypeId="urn:microsoft.com/office/officeart/2005/8/quickstyle/simple1" qsCatId="simple" csTypeId="urn:microsoft.com/office/officeart/2005/8/colors/accent3_2" csCatId="accent3" phldr="1"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</dgm:spPr>
    </dgm:pt>
    <dgm:pt modelId="{007477BD-60A5-414F-8D19-00EBD626D7F0}">
      <dgm:prSet phldrT="[Text]"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fa-IR" sz="3200" b="1">
              <a:solidFill>
                <a:schemeClr val="bg1"/>
              </a:solidFill>
              <a:cs typeface="B Nazanin" panose="00000400000000000000" pitchFamily="2" charset="-78"/>
            </a:rPr>
            <a:t>1.ایجاد تمایل به انجام تست</a:t>
          </a:r>
          <a:endParaRPr lang="en-US" sz="3200" b="1">
            <a:solidFill>
              <a:schemeClr val="bg1"/>
            </a:solidFill>
            <a:cs typeface="B Nazanin" panose="00000400000000000000" pitchFamily="2" charset="-78"/>
          </a:endParaRPr>
        </a:p>
      </dgm:t>
    </dgm:pt>
    <dgm:pt modelId="{A40E413B-AF04-44AE-8967-1703FA96668C}" type="parTrans" cxnId="{F5DF0147-3CCF-4ABF-B0AC-FB33C27DB05C}">
      <dgm:prSet/>
      <dgm:spPr/>
      <dgm:t>
        <a:bodyPr/>
        <a:lstStyle/>
        <a:p>
          <a:endParaRPr lang="en-US" sz="3200" b="1">
            <a:cs typeface="B Nazanin" panose="00000400000000000000" pitchFamily="2" charset="-78"/>
          </a:endParaRPr>
        </a:p>
      </dgm:t>
    </dgm:pt>
    <dgm:pt modelId="{BCA06880-CD62-45AF-9D53-567EEB19C084}" type="sibTrans" cxnId="{F5DF0147-3CCF-4ABF-B0AC-FB33C27DB05C}">
      <dgm:prSet custT="1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en-US" sz="3200" b="1">
            <a:cs typeface="B Nazanin" panose="00000400000000000000" pitchFamily="2" charset="-78"/>
          </a:endParaRPr>
        </a:p>
      </dgm:t>
    </dgm:pt>
    <dgm:pt modelId="{5F3E2C83-0075-4C1C-8367-377983C6CBD6}">
      <dgm:prSet phldrT="[Text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fa-IR" sz="3200" b="1">
              <a:solidFill>
                <a:schemeClr val="bg1"/>
              </a:solidFill>
              <a:cs typeface="B Nazanin" panose="00000400000000000000" pitchFamily="2" charset="-78"/>
            </a:rPr>
            <a:t>2.توصیه به انجام تست</a:t>
          </a:r>
          <a:endParaRPr lang="en-US" sz="3200" b="1">
            <a:solidFill>
              <a:schemeClr val="bg1"/>
            </a:solidFill>
            <a:cs typeface="B Nazanin" panose="00000400000000000000" pitchFamily="2" charset="-78"/>
          </a:endParaRPr>
        </a:p>
      </dgm:t>
    </dgm:pt>
    <dgm:pt modelId="{3CD991BB-BF1F-4357-979E-C1D71EE1B5DE}" type="parTrans" cxnId="{880B7802-FE8B-455F-950A-7C301A27E401}">
      <dgm:prSet/>
      <dgm:spPr/>
      <dgm:t>
        <a:bodyPr/>
        <a:lstStyle/>
        <a:p>
          <a:endParaRPr lang="en-US" sz="3200" b="1">
            <a:cs typeface="B Nazanin" panose="00000400000000000000" pitchFamily="2" charset="-78"/>
          </a:endParaRPr>
        </a:p>
      </dgm:t>
    </dgm:pt>
    <dgm:pt modelId="{C920287E-00A2-4F2A-9EE2-564C5E78E917}" type="sibTrans" cxnId="{880B7802-FE8B-455F-950A-7C301A27E401}">
      <dgm:prSet custT="1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en-US" sz="3200" b="1">
            <a:cs typeface="B Nazanin" panose="00000400000000000000" pitchFamily="2" charset="-78"/>
          </a:endParaRPr>
        </a:p>
      </dgm:t>
    </dgm:pt>
    <dgm:pt modelId="{92161121-31D1-47E6-92C7-63D7B054A5F6}">
      <dgm:prSet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solidFill>
          <a:srgbClr val="FF0000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fa-IR" sz="3200" b="1">
              <a:cs typeface="B Nazanin" panose="00000400000000000000" pitchFamily="2" charset="-78"/>
            </a:rPr>
            <a:t>3.انجام تست اولیه</a:t>
          </a:r>
          <a:endParaRPr lang="en-US" sz="3200" b="1">
            <a:cs typeface="B Nazanin" panose="00000400000000000000" pitchFamily="2" charset="-78"/>
          </a:endParaRPr>
        </a:p>
      </dgm:t>
    </dgm:pt>
    <dgm:pt modelId="{5A433533-03CB-4E25-9A86-0784490A0FC3}" type="parTrans" cxnId="{E934EBDB-85C3-440D-99D6-FD641ABBD5F9}">
      <dgm:prSet/>
      <dgm:spPr/>
      <dgm:t>
        <a:bodyPr/>
        <a:lstStyle/>
        <a:p>
          <a:endParaRPr lang="en-US" sz="3200" b="1">
            <a:cs typeface="B Nazanin" panose="00000400000000000000" pitchFamily="2" charset="-78"/>
          </a:endParaRPr>
        </a:p>
      </dgm:t>
    </dgm:pt>
    <dgm:pt modelId="{F23BBE37-AB48-44A6-98BA-AF03EB396B0B}" type="sibTrans" cxnId="{E934EBDB-85C3-440D-99D6-FD641ABBD5F9}">
      <dgm:prSet custT="1"/>
      <dgm:spPr>
        <a:solidFill>
          <a:srgbClr val="FF0000">
            <a:alpha val="90000"/>
          </a:srgb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en-US" sz="3200" b="1">
            <a:cs typeface="B Nazanin" panose="00000400000000000000" pitchFamily="2" charset="-78"/>
          </a:endParaRPr>
        </a:p>
      </dgm:t>
    </dgm:pt>
    <dgm:pt modelId="{3E766AC4-F297-4620-A633-6B29031A4318}">
      <dgm:prSet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solidFill>
          <a:srgbClr val="7030A0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fa-IR" sz="3200" b="1" dirty="0" smtClean="0">
              <a:solidFill>
                <a:schemeClr val="bg1"/>
              </a:solidFill>
              <a:cs typeface="B Nazanin" panose="00000400000000000000" pitchFamily="2" charset="-78"/>
            </a:rPr>
            <a:t>5.ارجاع و ترغیب موارد مثبت برای تست تاییدی</a:t>
          </a:r>
          <a:endParaRPr lang="en-US" sz="3200" b="1" dirty="0">
            <a:solidFill>
              <a:schemeClr val="bg1"/>
            </a:solidFill>
            <a:cs typeface="B Nazanin" panose="00000400000000000000" pitchFamily="2" charset="-78"/>
          </a:endParaRPr>
        </a:p>
      </dgm:t>
    </dgm:pt>
    <dgm:pt modelId="{56EBF6E3-DA2A-48DE-9677-9D7B8E348C10}" type="parTrans" cxnId="{5B523BEA-3B3A-4279-8559-E9BF8C56140C}">
      <dgm:prSet/>
      <dgm:spPr/>
      <dgm:t>
        <a:bodyPr/>
        <a:lstStyle/>
        <a:p>
          <a:endParaRPr lang="en-US" sz="3200" b="1">
            <a:cs typeface="B Nazanin" panose="00000400000000000000" pitchFamily="2" charset="-78"/>
          </a:endParaRPr>
        </a:p>
      </dgm:t>
    </dgm:pt>
    <dgm:pt modelId="{A26FA19E-CE52-4434-A3A5-1F4A9F2F2690}" type="sibTrans" cxnId="{5B523BEA-3B3A-4279-8559-E9BF8C56140C}">
      <dgm:prSet/>
      <dgm:spPr/>
      <dgm:t>
        <a:bodyPr/>
        <a:lstStyle/>
        <a:p>
          <a:endParaRPr lang="en-US" sz="3200" b="1">
            <a:cs typeface="B Nazanin" panose="00000400000000000000" pitchFamily="2" charset="-78"/>
          </a:endParaRPr>
        </a:p>
      </dgm:t>
    </dgm:pt>
    <dgm:pt modelId="{1605CEE8-2DD8-491E-9DB6-68E4361AD906}">
      <dgm:prSet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solidFill>
          <a:schemeClr val="accent5">
            <a:lumMod val="75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fa-IR" sz="3200" b="1" dirty="0">
              <a:cs typeface="B Nazanin" panose="00000400000000000000" pitchFamily="2" charset="-78"/>
            </a:rPr>
            <a:t>4.اعلام </a:t>
          </a:r>
          <a:r>
            <a:rPr lang="fa-IR" sz="3200" b="1" dirty="0" smtClean="0">
              <a:cs typeface="B Nazanin" panose="00000400000000000000" pitchFamily="2" charset="-78"/>
            </a:rPr>
            <a:t>نتیجه</a:t>
          </a:r>
          <a:endParaRPr lang="en-US" sz="3200" b="1" dirty="0">
            <a:cs typeface="B Nazanin" panose="00000400000000000000" pitchFamily="2" charset="-78"/>
          </a:endParaRPr>
        </a:p>
      </dgm:t>
    </dgm:pt>
    <dgm:pt modelId="{66003DBC-4573-4194-A4A4-6BDC4B9783B8}" type="parTrans" cxnId="{67C6B3B8-C65E-4C1E-B2B7-7B1B8006A4F5}">
      <dgm:prSet/>
      <dgm:spPr/>
      <dgm:t>
        <a:bodyPr/>
        <a:lstStyle/>
        <a:p>
          <a:endParaRPr lang="en-US" sz="3200" b="1">
            <a:cs typeface="B Nazanin" panose="00000400000000000000" pitchFamily="2" charset="-78"/>
          </a:endParaRPr>
        </a:p>
      </dgm:t>
    </dgm:pt>
    <dgm:pt modelId="{76C24C07-5201-4479-A742-3393AF2BF51A}" type="sibTrans" cxnId="{67C6B3B8-C65E-4C1E-B2B7-7B1B8006A4F5}">
      <dgm:prSet custT="1">
        <dgm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dgm:style>
      </dgm:prSet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en-US" sz="3200" b="1">
            <a:cs typeface="B Nazanin" panose="00000400000000000000" pitchFamily="2" charset="-78"/>
          </a:endParaRPr>
        </a:p>
      </dgm:t>
    </dgm:pt>
    <dgm:pt modelId="{B9B253A3-90B2-4AA2-9250-1883D062C02C}" type="pres">
      <dgm:prSet presAssocID="{194DB104-F077-497E-A8BC-F496981DE588}" presName="outerComposite" presStyleCnt="0">
        <dgm:presLayoutVars>
          <dgm:chMax val="5"/>
          <dgm:dir/>
          <dgm:resizeHandles val="exact"/>
        </dgm:presLayoutVars>
      </dgm:prSet>
      <dgm:spPr/>
    </dgm:pt>
    <dgm:pt modelId="{39B5576D-B92E-434F-9149-091330C7FD33}" type="pres">
      <dgm:prSet presAssocID="{194DB104-F077-497E-A8BC-F496981DE588}" presName="dummyMaxCanvas" presStyleCnt="0">
        <dgm:presLayoutVars/>
      </dgm:prSet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A9A44F87-C71B-4CF3-A1CB-F6F98AD5399B}" type="pres">
      <dgm:prSet presAssocID="{194DB104-F077-497E-A8BC-F496981DE588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6A9FAB76-819B-48A2-8C9E-9CA5091B4575}" type="pres">
      <dgm:prSet presAssocID="{194DB104-F077-497E-A8BC-F496981DE588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C09AB43C-09D9-4F9C-BA29-FB26F23A343E}" type="pres">
      <dgm:prSet presAssocID="{194DB104-F077-497E-A8BC-F496981DE588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8AD6A6D3-FC73-4E46-8900-F27AD995DE9D}" type="pres">
      <dgm:prSet presAssocID="{194DB104-F077-497E-A8BC-F496981DE588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07F14F03-C6F1-4DF6-96C9-FF7FCD0E0A39}" type="pres">
      <dgm:prSet presAssocID="{194DB104-F077-497E-A8BC-F496981DE588}" presName="FiveNodes_5" presStyleLbl="node1" presStyleIdx="4" presStyleCnt="5" custLinFactNeighborX="-315" custLinFactNeighborY="-1187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A6C78DEB-90FF-4BEC-8504-E4D0178452C9}" type="pres">
      <dgm:prSet presAssocID="{194DB104-F077-497E-A8BC-F496981DE588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0A0C7921-5EBF-4197-8365-36EEC53705C5}" type="pres">
      <dgm:prSet presAssocID="{194DB104-F077-497E-A8BC-F496981DE588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8365B5E3-B515-4B90-B61A-5826FD276BBF}" type="pres">
      <dgm:prSet presAssocID="{194DB104-F077-497E-A8BC-F496981DE588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D9C50F86-32AA-48FC-BFE7-DC1AAF341B45}" type="pres">
      <dgm:prSet presAssocID="{194DB104-F077-497E-A8BC-F496981DE588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E1BF9B32-8BAF-4427-B817-CB5C2D93C7AB}" type="pres">
      <dgm:prSet presAssocID="{194DB104-F077-497E-A8BC-F496981DE588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2327B315-BD13-414D-9460-DD7A489C53F8}" type="pres">
      <dgm:prSet presAssocID="{194DB104-F077-497E-A8BC-F496981DE588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7BE6B078-71B1-418F-B520-29F2AF82DED7}" type="pres">
      <dgm:prSet presAssocID="{194DB104-F077-497E-A8BC-F496981DE588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36338670-B81E-4A3A-9CE2-4C7EF13C165C}" type="pres">
      <dgm:prSet presAssocID="{194DB104-F077-497E-A8BC-F496981DE588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4D377970-F6DD-4EFA-8E7A-4BDFB0090260}" type="pres">
      <dgm:prSet presAssocID="{194DB104-F077-497E-A8BC-F496981DE588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880B7802-FE8B-455F-950A-7C301A27E401}" srcId="{194DB104-F077-497E-A8BC-F496981DE588}" destId="{5F3E2C83-0075-4C1C-8367-377983C6CBD6}" srcOrd="1" destOrd="0" parTransId="{3CD991BB-BF1F-4357-979E-C1D71EE1B5DE}" sibTransId="{C920287E-00A2-4F2A-9EE2-564C5E78E917}"/>
    <dgm:cxn modelId="{2C026F11-ED7D-4AAE-8F11-08EAEBC18938}" type="presOf" srcId="{F23BBE37-AB48-44A6-98BA-AF03EB396B0B}" destId="{8365B5E3-B515-4B90-B61A-5826FD276BBF}" srcOrd="0" destOrd="0" presId="urn:microsoft.com/office/officeart/2005/8/layout/vProcess5"/>
    <dgm:cxn modelId="{0E227200-774B-4DA7-B6F4-FC4D6C003E7C}" type="presOf" srcId="{5F3E2C83-0075-4C1C-8367-377983C6CBD6}" destId="{2327B315-BD13-414D-9460-DD7A489C53F8}" srcOrd="1" destOrd="0" presId="urn:microsoft.com/office/officeart/2005/8/layout/vProcess5"/>
    <dgm:cxn modelId="{15592927-CCD7-45D0-8C10-11966DE1B8A8}" type="presOf" srcId="{3E766AC4-F297-4620-A633-6B29031A4318}" destId="{07F14F03-C6F1-4DF6-96C9-FF7FCD0E0A39}" srcOrd="0" destOrd="0" presId="urn:microsoft.com/office/officeart/2005/8/layout/vProcess5"/>
    <dgm:cxn modelId="{1BDCCCD9-5E2F-4F9E-A123-1AD727BF0EE0}" type="presOf" srcId="{007477BD-60A5-414F-8D19-00EBD626D7F0}" destId="{A9A44F87-C71B-4CF3-A1CB-F6F98AD5399B}" srcOrd="0" destOrd="0" presId="urn:microsoft.com/office/officeart/2005/8/layout/vProcess5"/>
    <dgm:cxn modelId="{9F449E4F-23FA-4841-927A-65F66D4980A3}" type="presOf" srcId="{C920287E-00A2-4F2A-9EE2-564C5E78E917}" destId="{0A0C7921-5EBF-4197-8365-36EEC53705C5}" srcOrd="0" destOrd="0" presId="urn:microsoft.com/office/officeart/2005/8/layout/vProcess5"/>
    <dgm:cxn modelId="{36238C2D-D515-4402-B69D-3770A3888C2A}" type="presOf" srcId="{76C24C07-5201-4479-A742-3393AF2BF51A}" destId="{D9C50F86-32AA-48FC-BFE7-DC1AAF341B45}" srcOrd="0" destOrd="0" presId="urn:microsoft.com/office/officeart/2005/8/layout/vProcess5"/>
    <dgm:cxn modelId="{5FA8766D-EDD9-4486-BD12-027FF8D54814}" type="presOf" srcId="{007477BD-60A5-414F-8D19-00EBD626D7F0}" destId="{E1BF9B32-8BAF-4427-B817-CB5C2D93C7AB}" srcOrd="1" destOrd="0" presId="urn:microsoft.com/office/officeart/2005/8/layout/vProcess5"/>
    <dgm:cxn modelId="{E934EBDB-85C3-440D-99D6-FD641ABBD5F9}" srcId="{194DB104-F077-497E-A8BC-F496981DE588}" destId="{92161121-31D1-47E6-92C7-63D7B054A5F6}" srcOrd="2" destOrd="0" parTransId="{5A433533-03CB-4E25-9A86-0784490A0FC3}" sibTransId="{F23BBE37-AB48-44A6-98BA-AF03EB396B0B}"/>
    <dgm:cxn modelId="{36B7AAAB-68E3-4C05-AED1-4ABB939FDABC}" type="presOf" srcId="{5F3E2C83-0075-4C1C-8367-377983C6CBD6}" destId="{6A9FAB76-819B-48A2-8C9E-9CA5091B4575}" srcOrd="0" destOrd="0" presId="urn:microsoft.com/office/officeart/2005/8/layout/vProcess5"/>
    <dgm:cxn modelId="{5B523BEA-3B3A-4279-8559-E9BF8C56140C}" srcId="{194DB104-F077-497E-A8BC-F496981DE588}" destId="{3E766AC4-F297-4620-A633-6B29031A4318}" srcOrd="4" destOrd="0" parTransId="{56EBF6E3-DA2A-48DE-9677-9D7B8E348C10}" sibTransId="{A26FA19E-CE52-4434-A3A5-1F4A9F2F2690}"/>
    <dgm:cxn modelId="{F5DF0147-3CCF-4ABF-B0AC-FB33C27DB05C}" srcId="{194DB104-F077-497E-A8BC-F496981DE588}" destId="{007477BD-60A5-414F-8D19-00EBD626D7F0}" srcOrd="0" destOrd="0" parTransId="{A40E413B-AF04-44AE-8967-1703FA96668C}" sibTransId="{BCA06880-CD62-45AF-9D53-567EEB19C084}"/>
    <dgm:cxn modelId="{EA2F8D7C-EEE0-49C3-A591-A8417D15A305}" type="presOf" srcId="{92161121-31D1-47E6-92C7-63D7B054A5F6}" destId="{C09AB43C-09D9-4F9C-BA29-FB26F23A343E}" srcOrd="0" destOrd="0" presId="urn:microsoft.com/office/officeart/2005/8/layout/vProcess5"/>
    <dgm:cxn modelId="{0BBDD770-56F0-48ED-A6E2-F10294EA7B31}" type="presOf" srcId="{BCA06880-CD62-45AF-9D53-567EEB19C084}" destId="{A6C78DEB-90FF-4BEC-8504-E4D0178452C9}" srcOrd="0" destOrd="0" presId="urn:microsoft.com/office/officeart/2005/8/layout/vProcess5"/>
    <dgm:cxn modelId="{AFA1CD43-A84E-475D-9573-C9EB6C72D637}" type="presOf" srcId="{1605CEE8-2DD8-491E-9DB6-68E4361AD906}" destId="{8AD6A6D3-FC73-4E46-8900-F27AD995DE9D}" srcOrd="0" destOrd="0" presId="urn:microsoft.com/office/officeart/2005/8/layout/vProcess5"/>
    <dgm:cxn modelId="{67C6B3B8-C65E-4C1E-B2B7-7B1B8006A4F5}" srcId="{194DB104-F077-497E-A8BC-F496981DE588}" destId="{1605CEE8-2DD8-491E-9DB6-68E4361AD906}" srcOrd="3" destOrd="0" parTransId="{66003DBC-4573-4194-A4A4-6BDC4B9783B8}" sibTransId="{76C24C07-5201-4479-A742-3393AF2BF51A}"/>
    <dgm:cxn modelId="{990F9EC5-EB2D-45F3-8173-F61FFC3128CF}" type="presOf" srcId="{3E766AC4-F297-4620-A633-6B29031A4318}" destId="{4D377970-F6DD-4EFA-8E7A-4BDFB0090260}" srcOrd="1" destOrd="0" presId="urn:microsoft.com/office/officeart/2005/8/layout/vProcess5"/>
    <dgm:cxn modelId="{40FACCDF-8FF6-4A5F-9371-ACC8D9996B89}" type="presOf" srcId="{194DB104-F077-497E-A8BC-F496981DE588}" destId="{B9B253A3-90B2-4AA2-9250-1883D062C02C}" srcOrd="0" destOrd="0" presId="urn:microsoft.com/office/officeart/2005/8/layout/vProcess5"/>
    <dgm:cxn modelId="{6C5EA0F3-18EB-4A30-9108-34A14848A95B}" type="presOf" srcId="{92161121-31D1-47E6-92C7-63D7B054A5F6}" destId="{7BE6B078-71B1-418F-B520-29F2AF82DED7}" srcOrd="1" destOrd="0" presId="urn:microsoft.com/office/officeart/2005/8/layout/vProcess5"/>
    <dgm:cxn modelId="{0148D9E9-CACA-4BDB-AC94-02C9A33603BD}" type="presOf" srcId="{1605CEE8-2DD8-491E-9DB6-68E4361AD906}" destId="{36338670-B81E-4A3A-9CE2-4C7EF13C165C}" srcOrd="1" destOrd="0" presId="urn:microsoft.com/office/officeart/2005/8/layout/vProcess5"/>
    <dgm:cxn modelId="{0628F6E4-3605-4053-8044-3346422BAA58}" type="presParOf" srcId="{B9B253A3-90B2-4AA2-9250-1883D062C02C}" destId="{39B5576D-B92E-434F-9149-091330C7FD33}" srcOrd="0" destOrd="0" presId="urn:microsoft.com/office/officeart/2005/8/layout/vProcess5"/>
    <dgm:cxn modelId="{62D3E005-3A17-45C4-A2A1-65DD522D9E6D}" type="presParOf" srcId="{B9B253A3-90B2-4AA2-9250-1883D062C02C}" destId="{A9A44F87-C71B-4CF3-A1CB-F6F98AD5399B}" srcOrd="1" destOrd="0" presId="urn:microsoft.com/office/officeart/2005/8/layout/vProcess5"/>
    <dgm:cxn modelId="{CC7D34FF-D7BD-4EF0-8B41-4BC3339B8016}" type="presParOf" srcId="{B9B253A3-90B2-4AA2-9250-1883D062C02C}" destId="{6A9FAB76-819B-48A2-8C9E-9CA5091B4575}" srcOrd="2" destOrd="0" presId="urn:microsoft.com/office/officeart/2005/8/layout/vProcess5"/>
    <dgm:cxn modelId="{44C974FD-F6B8-423B-B0C5-F809FE0C1BD8}" type="presParOf" srcId="{B9B253A3-90B2-4AA2-9250-1883D062C02C}" destId="{C09AB43C-09D9-4F9C-BA29-FB26F23A343E}" srcOrd="3" destOrd="0" presId="urn:microsoft.com/office/officeart/2005/8/layout/vProcess5"/>
    <dgm:cxn modelId="{18934298-F5EE-42B2-9424-761AE1598E97}" type="presParOf" srcId="{B9B253A3-90B2-4AA2-9250-1883D062C02C}" destId="{8AD6A6D3-FC73-4E46-8900-F27AD995DE9D}" srcOrd="4" destOrd="0" presId="urn:microsoft.com/office/officeart/2005/8/layout/vProcess5"/>
    <dgm:cxn modelId="{69BAEBD8-9B6C-4381-9034-6350494BFA6A}" type="presParOf" srcId="{B9B253A3-90B2-4AA2-9250-1883D062C02C}" destId="{07F14F03-C6F1-4DF6-96C9-FF7FCD0E0A39}" srcOrd="5" destOrd="0" presId="urn:microsoft.com/office/officeart/2005/8/layout/vProcess5"/>
    <dgm:cxn modelId="{CBACA6FF-780E-478A-9354-EBD143A86A55}" type="presParOf" srcId="{B9B253A3-90B2-4AA2-9250-1883D062C02C}" destId="{A6C78DEB-90FF-4BEC-8504-E4D0178452C9}" srcOrd="6" destOrd="0" presId="urn:microsoft.com/office/officeart/2005/8/layout/vProcess5"/>
    <dgm:cxn modelId="{AB37CB23-B5C5-4E2B-9972-BF9DEEE87288}" type="presParOf" srcId="{B9B253A3-90B2-4AA2-9250-1883D062C02C}" destId="{0A0C7921-5EBF-4197-8365-36EEC53705C5}" srcOrd="7" destOrd="0" presId="urn:microsoft.com/office/officeart/2005/8/layout/vProcess5"/>
    <dgm:cxn modelId="{78A8423A-00FC-48F8-88E5-89492D5C352B}" type="presParOf" srcId="{B9B253A3-90B2-4AA2-9250-1883D062C02C}" destId="{8365B5E3-B515-4B90-B61A-5826FD276BBF}" srcOrd="8" destOrd="0" presId="urn:microsoft.com/office/officeart/2005/8/layout/vProcess5"/>
    <dgm:cxn modelId="{B85D0CCA-D0F9-4C1A-AC5F-3F8AA1D1949E}" type="presParOf" srcId="{B9B253A3-90B2-4AA2-9250-1883D062C02C}" destId="{D9C50F86-32AA-48FC-BFE7-DC1AAF341B45}" srcOrd="9" destOrd="0" presId="urn:microsoft.com/office/officeart/2005/8/layout/vProcess5"/>
    <dgm:cxn modelId="{3455A72D-24F3-4C65-8D89-7E1459F9CD0E}" type="presParOf" srcId="{B9B253A3-90B2-4AA2-9250-1883D062C02C}" destId="{E1BF9B32-8BAF-4427-B817-CB5C2D93C7AB}" srcOrd="10" destOrd="0" presId="urn:microsoft.com/office/officeart/2005/8/layout/vProcess5"/>
    <dgm:cxn modelId="{51F3E238-3100-4953-8586-FC26391D276B}" type="presParOf" srcId="{B9B253A3-90B2-4AA2-9250-1883D062C02C}" destId="{2327B315-BD13-414D-9460-DD7A489C53F8}" srcOrd="11" destOrd="0" presId="urn:microsoft.com/office/officeart/2005/8/layout/vProcess5"/>
    <dgm:cxn modelId="{5F65CAEA-B06E-43DE-857D-E5608F4FE034}" type="presParOf" srcId="{B9B253A3-90B2-4AA2-9250-1883D062C02C}" destId="{7BE6B078-71B1-418F-B520-29F2AF82DED7}" srcOrd="12" destOrd="0" presId="urn:microsoft.com/office/officeart/2005/8/layout/vProcess5"/>
    <dgm:cxn modelId="{2D50A483-AD1D-4B7D-A8F3-711BD68192C1}" type="presParOf" srcId="{B9B253A3-90B2-4AA2-9250-1883D062C02C}" destId="{36338670-B81E-4A3A-9CE2-4C7EF13C165C}" srcOrd="13" destOrd="0" presId="urn:microsoft.com/office/officeart/2005/8/layout/vProcess5"/>
    <dgm:cxn modelId="{27FA6D1D-92B8-45C2-B677-4D83D09CFF2A}" type="presParOf" srcId="{B9B253A3-90B2-4AA2-9250-1883D062C02C}" destId="{4D377970-F6DD-4EFA-8E7A-4BDFB0090260}" srcOrd="14" destOrd="0" presId="urn:microsoft.com/office/officeart/2005/8/layout/vProcess5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94DB104-F077-497E-A8BC-F496981DE588}" type="doc">
      <dgm:prSet loTypeId="urn:microsoft.com/office/officeart/2005/8/layout/process1" loCatId="process" qsTypeId="urn:microsoft.com/office/officeart/2005/8/quickstyle/simple1" qsCatId="simple" csTypeId="urn:microsoft.com/office/officeart/2005/8/colors/accent3_2" csCatId="accent3" phldr="1"/>
      <dgm:spPr/>
    </dgm:pt>
    <dgm:pt modelId="{007477BD-60A5-414F-8D19-00EBD626D7F0}">
      <dgm:prSet phldrT="[Text]"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fa-IR" sz="2400" b="1">
              <a:solidFill>
                <a:schemeClr val="bg1"/>
              </a:solidFill>
              <a:cs typeface="B Nazanin" panose="00000400000000000000" pitchFamily="2" charset="-78"/>
            </a:rPr>
            <a:t>1.ایجاد تمایل به انجام تست</a:t>
          </a:r>
          <a:endParaRPr lang="en-US" sz="2400" b="1">
            <a:solidFill>
              <a:schemeClr val="bg1"/>
            </a:solidFill>
            <a:cs typeface="B Nazanin" panose="00000400000000000000" pitchFamily="2" charset="-78"/>
          </a:endParaRPr>
        </a:p>
      </dgm:t>
    </dgm:pt>
    <dgm:pt modelId="{A40E413B-AF04-44AE-8967-1703FA96668C}" type="parTrans" cxnId="{F5DF0147-3CCF-4ABF-B0AC-FB33C27DB05C}">
      <dgm:prSet/>
      <dgm:spPr/>
      <dgm:t>
        <a:bodyPr/>
        <a:lstStyle/>
        <a:p>
          <a:endParaRPr lang="en-US" sz="2400" b="1">
            <a:cs typeface="B Nazanin" panose="00000400000000000000" pitchFamily="2" charset="-78"/>
          </a:endParaRPr>
        </a:p>
      </dgm:t>
    </dgm:pt>
    <dgm:pt modelId="{BCA06880-CD62-45AF-9D53-567EEB19C084}" type="sibTrans" cxnId="{F5DF0147-3CCF-4ABF-B0AC-FB33C27DB05C}">
      <dgm:prSet custT="1"/>
      <dgm:spPr/>
      <dgm:t>
        <a:bodyPr/>
        <a:lstStyle/>
        <a:p>
          <a:endParaRPr lang="en-US" sz="2400" b="1">
            <a:cs typeface="B Nazanin" panose="00000400000000000000" pitchFamily="2" charset="-78"/>
          </a:endParaRPr>
        </a:p>
      </dgm:t>
    </dgm:pt>
    <dgm:pt modelId="{5F3E2C83-0075-4C1C-8367-377983C6CBD6}">
      <dgm:prSet phldrT="[Text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a-IR" sz="2400" b="1">
              <a:solidFill>
                <a:schemeClr val="bg1"/>
              </a:solidFill>
              <a:cs typeface="B Nazanin" panose="00000400000000000000" pitchFamily="2" charset="-78"/>
            </a:rPr>
            <a:t>2.توصیه به انجام تست</a:t>
          </a:r>
          <a:endParaRPr lang="en-US" sz="2400" b="1">
            <a:solidFill>
              <a:schemeClr val="bg1"/>
            </a:solidFill>
            <a:cs typeface="B Nazanin" panose="00000400000000000000" pitchFamily="2" charset="-78"/>
          </a:endParaRPr>
        </a:p>
      </dgm:t>
    </dgm:pt>
    <dgm:pt modelId="{3CD991BB-BF1F-4357-979E-C1D71EE1B5DE}" type="parTrans" cxnId="{880B7802-FE8B-455F-950A-7C301A27E401}">
      <dgm:prSet/>
      <dgm:spPr/>
      <dgm:t>
        <a:bodyPr/>
        <a:lstStyle/>
        <a:p>
          <a:endParaRPr lang="en-US" sz="2400" b="1">
            <a:cs typeface="B Nazanin" panose="00000400000000000000" pitchFamily="2" charset="-78"/>
          </a:endParaRPr>
        </a:p>
      </dgm:t>
    </dgm:pt>
    <dgm:pt modelId="{C920287E-00A2-4F2A-9EE2-564C5E78E917}" type="sibTrans" cxnId="{880B7802-FE8B-455F-950A-7C301A27E401}">
      <dgm:prSet custT="1"/>
      <dgm:spPr/>
      <dgm:t>
        <a:bodyPr/>
        <a:lstStyle/>
        <a:p>
          <a:endParaRPr lang="en-US" sz="2400" b="1">
            <a:cs typeface="B Nazanin" panose="00000400000000000000" pitchFamily="2" charset="-78"/>
          </a:endParaRPr>
        </a:p>
      </dgm:t>
    </dgm:pt>
    <dgm:pt modelId="{92161121-31D1-47E6-92C7-63D7B054A5F6}">
      <dgm:prSet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a-IR" sz="2400" b="1">
              <a:cs typeface="B Nazanin" panose="00000400000000000000" pitchFamily="2" charset="-78"/>
            </a:rPr>
            <a:t>3.انجام تست اولیه</a:t>
          </a:r>
          <a:endParaRPr lang="en-US" sz="2400" b="1">
            <a:cs typeface="B Nazanin" panose="00000400000000000000" pitchFamily="2" charset="-78"/>
          </a:endParaRPr>
        </a:p>
      </dgm:t>
    </dgm:pt>
    <dgm:pt modelId="{5A433533-03CB-4E25-9A86-0784490A0FC3}" type="parTrans" cxnId="{E934EBDB-85C3-440D-99D6-FD641ABBD5F9}">
      <dgm:prSet/>
      <dgm:spPr/>
      <dgm:t>
        <a:bodyPr/>
        <a:lstStyle/>
        <a:p>
          <a:endParaRPr lang="en-US" sz="2400" b="1">
            <a:cs typeface="B Nazanin" panose="00000400000000000000" pitchFamily="2" charset="-78"/>
          </a:endParaRPr>
        </a:p>
      </dgm:t>
    </dgm:pt>
    <dgm:pt modelId="{F23BBE37-AB48-44A6-98BA-AF03EB396B0B}" type="sibTrans" cxnId="{E934EBDB-85C3-440D-99D6-FD641ABBD5F9}">
      <dgm:prSet custT="1"/>
      <dgm:spPr/>
      <dgm:t>
        <a:bodyPr/>
        <a:lstStyle/>
        <a:p>
          <a:endParaRPr lang="en-US" sz="2400" b="1">
            <a:cs typeface="B Nazanin" panose="00000400000000000000" pitchFamily="2" charset="-78"/>
          </a:endParaRPr>
        </a:p>
      </dgm:t>
    </dgm:pt>
    <dgm:pt modelId="{3E766AC4-F297-4620-A633-6B29031A4318}">
      <dgm:prSet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a-IR" sz="2400" b="1" dirty="0" smtClean="0">
              <a:solidFill>
                <a:schemeClr val="bg1"/>
              </a:solidFill>
              <a:cs typeface="B Nazanin" panose="00000400000000000000" pitchFamily="2" charset="-78"/>
            </a:rPr>
            <a:t>5. ارجاع و ترغیب برای تست تاییدی</a:t>
          </a:r>
          <a:endParaRPr lang="en-US" sz="2400" b="1" dirty="0">
            <a:solidFill>
              <a:schemeClr val="bg1"/>
            </a:solidFill>
            <a:cs typeface="B Nazanin" panose="00000400000000000000" pitchFamily="2" charset="-78"/>
          </a:endParaRPr>
        </a:p>
      </dgm:t>
    </dgm:pt>
    <dgm:pt modelId="{56EBF6E3-DA2A-48DE-9677-9D7B8E348C10}" type="parTrans" cxnId="{5B523BEA-3B3A-4279-8559-E9BF8C56140C}">
      <dgm:prSet/>
      <dgm:spPr/>
      <dgm:t>
        <a:bodyPr/>
        <a:lstStyle/>
        <a:p>
          <a:endParaRPr lang="en-US" sz="2400" b="1">
            <a:cs typeface="B Nazanin" panose="00000400000000000000" pitchFamily="2" charset="-78"/>
          </a:endParaRPr>
        </a:p>
      </dgm:t>
    </dgm:pt>
    <dgm:pt modelId="{A26FA19E-CE52-4434-A3A5-1F4A9F2F2690}" type="sibTrans" cxnId="{5B523BEA-3B3A-4279-8559-E9BF8C56140C}">
      <dgm:prSet/>
      <dgm:spPr/>
      <dgm:t>
        <a:bodyPr/>
        <a:lstStyle/>
        <a:p>
          <a:endParaRPr lang="en-US" sz="2400" b="1">
            <a:cs typeface="B Nazanin" panose="00000400000000000000" pitchFamily="2" charset="-78"/>
          </a:endParaRPr>
        </a:p>
      </dgm:t>
    </dgm:pt>
    <dgm:pt modelId="{1605CEE8-2DD8-491E-9DB6-68E4361AD906}">
      <dgm:prSet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a-IR" sz="2400" b="1" dirty="0">
              <a:cs typeface="B Nazanin" panose="00000400000000000000" pitchFamily="2" charset="-78"/>
            </a:rPr>
            <a:t>4.اعلام </a:t>
          </a:r>
          <a:r>
            <a:rPr lang="fa-IR" sz="2400" b="1" dirty="0" smtClean="0">
              <a:cs typeface="B Nazanin" panose="00000400000000000000" pitchFamily="2" charset="-78"/>
            </a:rPr>
            <a:t>نتیجه</a:t>
          </a:r>
          <a:endParaRPr lang="en-US" sz="2400" b="1" dirty="0">
            <a:cs typeface="B Nazanin" panose="00000400000000000000" pitchFamily="2" charset="-78"/>
          </a:endParaRPr>
        </a:p>
      </dgm:t>
    </dgm:pt>
    <dgm:pt modelId="{66003DBC-4573-4194-A4A4-6BDC4B9783B8}" type="parTrans" cxnId="{67C6B3B8-C65E-4C1E-B2B7-7B1B8006A4F5}">
      <dgm:prSet/>
      <dgm:spPr/>
      <dgm:t>
        <a:bodyPr/>
        <a:lstStyle/>
        <a:p>
          <a:endParaRPr lang="en-US" sz="2400" b="1">
            <a:cs typeface="B Nazanin" panose="00000400000000000000" pitchFamily="2" charset="-78"/>
          </a:endParaRPr>
        </a:p>
      </dgm:t>
    </dgm:pt>
    <dgm:pt modelId="{76C24C07-5201-4479-A742-3393AF2BF51A}" type="sibTrans" cxnId="{67C6B3B8-C65E-4C1E-B2B7-7B1B8006A4F5}">
      <dgm:prSet custT="1"/>
      <dgm:spPr/>
      <dgm:t>
        <a:bodyPr/>
        <a:lstStyle/>
        <a:p>
          <a:endParaRPr lang="en-US" sz="2400" b="1">
            <a:cs typeface="B Nazanin" panose="00000400000000000000" pitchFamily="2" charset="-78"/>
          </a:endParaRPr>
        </a:p>
      </dgm:t>
    </dgm:pt>
    <dgm:pt modelId="{DC50432B-37BF-4D4D-B788-F79E080D85A2}" type="pres">
      <dgm:prSet presAssocID="{194DB104-F077-497E-A8BC-F496981DE588}" presName="Name0" presStyleCnt="0">
        <dgm:presLayoutVars>
          <dgm:dir/>
          <dgm:resizeHandles val="exact"/>
        </dgm:presLayoutVars>
      </dgm:prSet>
      <dgm:spPr/>
    </dgm:pt>
    <dgm:pt modelId="{C11A54AD-7B73-4835-9AA7-5C9752DA35D8}" type="pres">
      <dgm:prSet presAssocID="{007477BD-60A5-414F-8D19-00EBD626D7F0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79F6123A-D7D1-44C0-B261-C6E985DDBE22}" type="pres">
      <dgm:prSet presAssocID="{BCA06880-CD62-45AF-9D53-567EEB19C084}" presName="sibTrans" presStyleLbl="sibTrans2D1" presStyleIdx="0" presStyleCnt="4"/>
      <dgm:spPr/>
      <dgm:t>
        <a:bodyPr/>
        <a:lstStyle/>
        <a:p>
          <a:pPr rtl="1"/>
          <a:endParaRPr lang="fa-IR"/>
        </a:p>
      </dgm:t>
    </dgm:pt>
    <dgm:pt modelId="{B32962F7-9FCA-4E4A-8886-8ABDF66CFA6E}" type="pres">
      <dgm:prSet presAssocID="{BCA06880-CD62-45AF-9D53-567EEB19C084}" presName="connectorText" presStyleLbl="sibTrans2D1" presStyleIdx="0" presStyleCnt="4"/>
      <dgm:spPr/>
      <dgm:t>
        <a:bodyPr/>
        <a:lstStyle/>
        <a:p>
          <a:pPr rtl="1"/>
          <a:endParaRPr lang="fa-IR"/>
        </a:p>
      </dgm:t>
    </dgm:pt>
    <dgm:pt modelId="{594A870A-2A76-4B93-91FF-423918546E7E}" type="pres">
      <dgm:prSet presAssocID="{5F3E2C83-0075-4C1C-8367-377983C6CBD6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92F79BB9-C984-4A9E-A145-ABDBCCD6C038}" type="pres">
      <dgm:prSet presAssocID="{C920287E-00A2-4F2A-9EE2-564C5E78E917}" presName="sibTrans" presStyleLbl="sibTrans2D1" presStyleIdx="1" presStyleCnt="4"/>
      <dgm:spPr/>
      <dgm:t>
        <a:bodyPr/>
        <a:lstStyle/>
        <a:p>
          <a:pPr rtl="1"/>
          <a:endParaRPr lang="fa-IR"/>
        </a:p>
      </dgm:t>
    </dgm:pt>
    <dgm:pt modelId="{651BC5AE-A415-4690-9F07-8286AD65E8FA}" type="pres">
      <dgm:prSet presAssocID="{C920287E-00A2-4F2A-9EE2-564C5E78E917}" presName="connectorText" presStyleLbl="sibTrans2D1" presStyleIdx="1" presStyleCnt="4"/>
      <dgm:spPr/>
      <dgm:t>
        <a:bodyPr/>
        <a:lstStyle/>
        <a:p>
          <a:pPr rtl="1"/>
          <a:endParaRPr lang="fa-IR"/>
        </a:p>
      </dgm:t>
    </dgm:pt>
    <dgm:pt modelId="{2032CEBA-1D44-4CB8-BF1C-AE4A08F57CEF}" type="pres">
      <dgm:prSet presAssocID="{92161121-31D1-47E6-92C7-63D7B054A5F6}" presName="node" presStyleLbl="node1" presStyleIdx="2" presStyleCnt="5" custLinFactNeighborX="-2351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F0D8DF92-B148-4240-AA2B-4CA447C8C3E1}" type="pres">
      <dgm:prSet presAssocID="{F23BBE37-AB48-44A6-98BA-AF03EB396B0B}" presName="sibTrans" presStyleLbl="sibTrans2D1" presStyleIdx="2" presStyleCnt="4"/>
      <dgm:spPr/>
      <dgm:t>
        <a:bodyPr/>
        <a:lstStyle/>
        <a:p>
          <a:pPr rtl="1"/>
          <a:endParaRPr lang="fa-IR"/>
        </a:p>
      </dgm:t>
    </dgm:pt>
    <dgm:pt modelId="{D62B6BC0-9635-405D-A04A-07ABCE971919}" type="pres">
      <dgm:prSet presAssocID="{F23BBE37-AB48-44A6-98BA-AF03EB396B0B}" presName="connectorText" presStyleLbl="sibTrans2D1" presStyleIdx="2" presStyleCnt="4"/>
      <dgm:spPr/>
      <dgm:t>
        <a:bodyPr/>
        <a:lstStyle/>
        <a:p>
          <a:pPr rtl="1"/>
          <a:endParaRPr lang="fa-IR"/>
        </a:p>
      </dgm:t>
    </dgm:pt>
    <dgm:pt modelId="{0605D777-C0F5-49EF-83D7-21698538E96E}" type="pres">
      <dgm:prSet presAssocID="{1605CEE8-2DD8-491E-9DB6-68E4361AD906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7F65A18A-5748-46D9-9DCA-7B1E5658D714}" type="pres">
      <dgm:prSet presAssocID="{76C24C07-5201-4479-A742-3393AF2BF51A}" presName="sibTrans" presStyleLbl="sibTrans2D1" presStyleIdx="3" presStyleCnt="4"/>
      <dgm:spPr/>
      <dgm:t>
        <a:bodyPr/>
        <a:lstStyle/>
        <a:p>
          <a:pPr rtl="1"/>
          <a:endParaRPr lang="fa-IR"/>
        </a:p>
      </dgm:t>
    </dgm:pt>
    <dgm:pt modelId="{85F6BEF9-53BC-44C8-B3E6-5C576F440FB1}" type="pres">
      <dgm:prSet presAssocID="{76C24C07-5201-4479-A742-3393AF2BF51A}" presName="connectorText" presStyleLbl="sibTrans2D1" presStyleIdx="3" presStyleCnt="4"/>
      <dgm:spPr/>
      <dgm:t>
        <a:bodyPr/>
        <a:lstStyle/>
        <a:p>
          <a:pPr rtl="1"/>
          <a:endParaRPr lang="fa-IR"/>
        </a:p>
      </dgm:t>
    </dgm:pt>
    <dgm:pt modelId="{F513806F-5C78-4DDD-B334-4B2943E3F0E6}" type="pres">
      <dgm:prSet presAssocID="{3E766AC4-F297-4620-A633-6B29031A4318}" presName="node" presStyleLbl="node1" presStyleIdx="4" presStyleCnt="5" custLinFactNeighborY="-1001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5D361A6B-DDB2-4D4C-9E39-B1DE58996965}" type="presOf" srcId="{194DB104-F077-497E-A8BC-F496981DE588}" destId="{DC50432B-37BF-4D4D-B788-F79E080D85A2}" srcOrd="0" destOrd="0" presId="urn:microsoft.com/office/officeart/2005/8/layout/process1"/>
    <dgm:cxn modelId="{880B7802-FE8B-455F-950A-7C301A27E401}" srcId="{194DB104-F077-497E-A8BC-F496981DE588}" destId="{5F3E2C83-0075-4C1C-8367-377983C6CBD6}" srcOrd="1" destOrd="0" parTransId="{3CD991BB-BF1F-4357-979E-C1D71EE1B5DE}" sibTransId="{C920287E-00A2-4F2A-9EE2-564C5E78E917}"/>
    <dgm:cxn modelId="{67C6B3B8-C65E-4C1E-B2B7-7B1B8006A4F5}" srcId="{194DB104-F077-497E-A8BC-F496981DE588}" destId="{1605CEE8-2DD8-491E-9DB6-68E4361AD906}" srcOrd="3" destOrd="0" parTransId="{66003DBC-4573-4194-A4A4-6BDC4B9783B8}" sibTransId="{76C24C07-5201-4479-A742-3393AF2BF51A}"/>
    <dgm:cxn modelId="{29765C09-9D7E-4642-B19D-E777A6D85629}" type="presOf" srcId="{C920287E-00A2-4F2A-9EE2-564C5E78E917}" destId="{92F79BB9-C984-4A9E-A145-ABDBCCD6C038}" srcOrd="0" destOrd="0" presId="urn:microsoft.com/office/officeart/2005/8/layout/process1"/>
    <dgm:cxn modelId="{F417EDC7-0B96-44AD-B27C-80606DBCBB6F}" type="presOf" srcId="{C920287E-00A2-4F2A-9EE2-564C5E78E917}" destId="{651BC5AE-A415-4690-9F07-8286AD65E8FA}" srcOrd="1" destOrd="0" presId="urn:microsoft.com/office/officeart/2005/8/layout/process1"/>
    <dgm:cxn modelId="{5B523BEA-3B3A-4279-8559-E9BF8C56140C}" srcId="{194DB104-F077-497E-A8BC-F496981DE588}" destId="{3E766AC4-F297-4620-A633-6B29031A4318}" srcOrd="4" destOrd="0" parTransId="{56EBF6E3-DA2A-48DE-9677-9D7B8E348C10}" sibTransId="{A26FA19E-CE52-4434-A3A5-1F4A9F2F2690}"/>
    <dgm:cxn modelId="{3A64A921-1F4B-4FB8-9005-9AF4D9B03AD0}" type="presOf" srcId="{5F3E2C83-0075-4C1C-8367-377983C6CBD6}" destId="{594A870A-2A76-4B93-91FF-423918546E7E}" srcOrd="0" destOrd="0" presId="urn:microsoft.com/office/officeart/2005/8/layout/process1"/>
    <dgm:cxn modelId="{5169024E-3D75-4D37-89B7-BDE9CA0E12FE}" type="presOf" srcId="{F23BBE37-AB48-44A6-98BA-AF03EB396B0B}" destId="{D62B6BC0-9635-405D-A04A-07ABCE971919}" srcOrd="1" destOrd="0" presId="urn:microsoft.com/office/officeart/2005/8/layout/process1"/>
    <dgm:cxn modelId="{DF08C10C-55B7-4401-8F3B-508B5ACCEC7C}" type="presOf" srcId="{F23BBE37-AB48-44A6-98BA-AF03EB396B0B}" destId="{F0D8DF92-B148-4240-AA2B-4CA447C8C3E1}" srcOrd="0" destOrd="0" presId="urn:microsoft.com/office/officeart/2005/8/layout/process1"/>
    <dgm:cxn modelId="{0721E035-6AA0-4F7A-B9E1-05E6F94A1D93}" type="presOf" srcId="{92161121-31D1-47E6-92C7-63D7B054A5F6}" destId="{2032CEBA-1D44-4CB8-BF1C-AE4A08F57CEF}" srcOrd="0" destOrd="0" presId="urn:microsoft.com/office/officeart/2005/8/layout/process1"/>
    <dgm:cxn modelId="{E934EBDB-85C3-440D-99D6-FD641ABBD5F9}" srcId="{194DB104-F077-497E-A8BC-F496981DE588}" destId="{92161121-31D1-47E6-92C7-63D7B054A5F6}" srcOrd="2" destOrd="0" parTransId="{5A433533-03CB-4E25-9A86-0784490A0FC3}" sibTransId="{F23BBE37-AB48-44A6-98BA-AF03EB396B0B}"/>
    <dgm:cxn modelId="{EA825B0F-59C0-42A0-8B40-F8C60E2CDCB8}" type="presOf" srcId="{76C24C07-5201-4479-A742-3393AF2BF51A}" destId="{7F65A18A-5748-46D9-9DCA-7B1E5658D714}" srcOrd="0" destOrd="0" presId="urn:microsoft.com/office/officeart/2005/8/layout/process1"/>
    <dgm:cxn modelId="{30E0BF4A-ED5D-4598-AAD9-70E320BBBE00}" type="presOf" srcId="{BCA06880-CD62-45AF-9D53-567EEB19C084}" destId="{B32962F7-9FCA-4E4A-8886-8ABDF66CFA6E}" srcOrd="1" destOrd="0" presId="urn:microsoft.com/office/officeart/2005/8/layout/process1"/>
    <dgm:cxn modelId="{F5DF0147-3CCF-4ABF-B0AC-FB33C27DB05C}" srcId="{194DB104-F077-497E-A8BC-F496981DE588}" destId="{007477BD-60A5-414F-8D19-00EBD626D7F0}" srcOrd="0" destOrd="0" parTransId="{A40E413B-AF04-44AE-8967-1703FA96668C}" sibTransId="{BCA06880-CD62-45AF-9D53-567EEB19C084}"/>
    <dgm:cxn modelId="{BAAD3DB3-6C88-464E-A741-97C53D9B4D7F}" type="presOf" srcId="{BCA06880-CD62-45AF-9D53-567EEB19C084}" destId="{79F6123A-D7D1-44C0-B261-C6E985DDBE22}" srcOrd="0" destOrd="0" presId="urn:microsoft.com/office/officeart/2005/8/layout/process1"/>
    <dgm:cxn modelId="{5E0B0643-1267-43B5-9F91-9AB9DF2D4FCF}" type="presOf" srcId="{1605CEE8-2DD8-491E-9DB6-68E4361AD906}" destId="{0605D777-C0F5-49EF-83D7-21698538E96E}" srcOrd="0" destOrd="0" presId="urn:microsoft.com/office/officeart/2005/8/layout/process1"/>
    <dgm:cxn modelId="{02A8844C-1366-4037-BE71-B94518E6450D}" type="presOf" srcId="{76C24C07-5201-4479-A742-3393AF2BF51A}" destId="{85F6BEF9-53BC-44C8-B3E6-5C576F440FB1}" srcOrd="1" destOrd="0" presId="urn:microsoft.com/office/officeart/2005/8/layout/process1"/>
    <dgm:cxn modelId="{E655DDB1-A168-48E6-9602-C40B08CA0E0F}" type="presOf" srcId="{007477BD-60A5-414F-8D19-00EBD626D7F0}" destId="{C11A54AD-7B73-4835-9AA7-5C9752DA35D8}" srcOrd="0" destOrd="0" presId="urn:microsoft.com/office/officeart/2005/8/layout/process1"/>
    <dgm:cxn modelId="{62771300-52CB-4717-AC09-66C41914D00D}" type="presOf" srcId="{3E766AC4-F297-4620-A633-6B29031A4318}" destId="{F513806F-5C78-4DDD-B334-4B2943E3F0E6}" srcOrd="0" destOrd="0" presId="urn:microsoft.com/office/officeart/2005/8/layout/process1"/>
    <dgm:cxn modelId="{92ACF2B7-DFAE-48C8-BB09-DDC681620247}" type="presParOf" srcId="{DC50432B-37BF-4D4D-B788-F79E080D85A2}" destId="{C11A54AD-7B73-4835-9AA7-5C9752DA35D8}" srcOrd="0" destOrd="0" presId="urn:microsoft.com/office/officeart/2005/8/layout/process1"/>
    <dgm:cxn modelId="{D042924F-22F1-40A1-BEB3-3B0AADA59EFB}" type="presParOf" srcId="{DC50432B-37BF-4D4D-B788-F79E080D85A2}" destId="{79F6123A-D7D1-44C0-B261-C6E985DDBE22}" srcOrd="1" destOrd="0" presId="urn:microsoft.com/office/officeart/2005/8/layout/process1"/>
    <dgm:cxn modelId="{C40DEA61-04FB-4D60-92B1-E81859F3B547}" type="presParOf" srcId="{79F6123A-D7D1-44C0-B261-C6E985DDBE22}" destId="{B32962F7-9FCA-4E4A-8886-8ABDF66CFA6E}" srcOrd="0" destOrd="0" presId="urn:microsoft.com/office/officeart/2005/8/layout/process1"/>
    <dgm:cxn modelId="{97003AC0-402D-41AF-98E8-716DC396353B}" type="presParOf" srcId="{DC50432B-37BF-4D4D-B788-F79E080D85A2}" destId="{594A870A-2A76-4B93-91FF-423918546E7E}" srcOrd="2" destOrd="0" presId="urn:microsoft.com/office/officeart/2005/8/layout/process1"/>
    <dgm:cxn modelId="{3F79F672-B35C-49B6-B40A-DCCBC5A8E069}" type="presParOf" srcId="{DC50432B-37BF-4D4D-B788-F79E080D85A2}" destId="{92F79BB9-C984-4A9E-A145-ABDBCCD6C038}" srcOrd="3" destOrd="0" presId="urn:microsoft.com/office/officeart/2005/8/layout/process1"/>
    <dgm:cxn modelId="{161A1D16-7C58-431E-BB1F-D095E0AB96D9}" type="presParOf" srcId="{92F79BB9-C984-4A9E-A145-ABDBCCD6C038}" destId="{651BC5AE-A415-4690-9F07-8286AD65E8FA}" srcOrd="0" destOrd="0" presId="urn:microsoft.com/office/officeart/2005/8/layout/process1"/>
    <dgm:cxn modelId="{E2FD2D3B-E6CE-4615-80B7-ED5316DF4F67}" type="presParOf" srcId="{DC50432B-37BF-4D4D-B788-F79E080D85A2}" destId="{2032CEBA-1D44-4CB8-BF1C-AE4A08F57CEF}" srcOrd="4" destOrd="0" presId="urn:microsoft.com/office/officeart/2005/8/layout/process1"/>
    <dgm:cxn modelId="{0C92874B-678D-4F8E-B91B-53C81F23F49B}" type="presParOf" srcId="{DC50432B-37BF-4D4D-B788-F79E080D85A2}" destId="{F0D8DF92-B148-4240-AA2B-4CA447C8C3E1}" srcOrd="5" destOrd="0" presId="urn:microsoft.com/office/officeart/2005/8/layout/process1"/>
    <dgm:cxn modelId="{0797711D-C5E3-46C0-A266-006D34CD3C08}" type="presParOf" srcId="{F0D8DF92-B148-4240-AA2B-4CA447C8C3E1}" destId="{D62B6BC0-9635-405D-A04A-07ABCE971919}" srcOrd="0" destOrd="0" presId="urn:microsoft.com/office/officeart/2005/8/layout/process1"/>
    <dgm:cxn modelId="{D17F62DB-A23F-4761-A102-50D6E9743079}" type="presParOf" srcId="{DC50432B-37BF-4D4D-B788-F79E080D85A2}" destId="{0605D777-C0F5-49EF-83D7-21698538E96E}" srcOrd="6" destOrd="0" presId="urn:microsoft.com/office/officeart/2005/8/layout/process1"/>
    <dgm:cxn modelId="{8ACAEC1E-7E7F-4AAD-ACAA-00C7386CD2D7}" type="presParOf" srcId="{DC50432B-37BF-4D4D-B788-F79E080D85A2}" destId="{7F65A18A-5748-46D9-9DCA-7B1E5658D714}" srcOrd="7" destOrd="0" presId="urn:microsoft.com/office/officeart/2005/8/layout/process1"/>
    <dgm:cxn modelId="{D72584CB-DCA1-4B78-BDAB-E662AB6FB706}" type="presParOf" srcId="{7F65A18A-5748-46D9-9DCA-7B1E5658D714}" destId="{85F6BEF9-53BC-44C8-B3E6-5C576F440FB1}" srcOrd="0" destOrd="0" presId="urn:microsoft.com/office/officeart/2005/8/layout/process1"/>
    <dgm:cxn modelId="{8A605797-0C2E-45A6-8F33-7CC634B9AC5A}" type="presParOf" srcId="{DC50432B-37BF-4D4D-B788-F79E080D85A2}" destId="{F513806F-5C78-4DDD-B334-4B2943E3F0E6}" srcOrd="8" destOrd="0" presId="urn:microsoft.com/office/officeart/2005/8/layout/process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301B6C9-4758-4588-A028-E70929DD8EED}" type="doc">
      <dgm:prSet loTypeId="urn:microsoft.com/office/officeart/2005/8/layout/chevron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pPr rtl="1"/>
          <a:endParaRPr lang="fa-IR"/>
        </a:p>
      </dgm:t>
    </dgm:pt>
    <dgm:pt modelId="{72BCA973-ABC6-479A-8728-0CF0499C819C}">
      <dgm:prSet phldrT="[Text]" custT="1"/>
      <dgm:spPr/>
      <dgm:t>
        <a:bodyPr/>
        <a:lstStyle/>
        <a:p>
          <a:pPr rtl="1"/>
          <a:r>
            <a:rPr lang="fa-IR" sz="3200" dirty="0" smtClean="0">
              <a:cs typeface="B Nazanin" panose="00000400000000000000" pitchFamily="2" charset="-78"/>
            </a:rPr>
            <a:t>1</a:t>
          </a:r>
          <a:endParaRPr lang="fa-IR" sz="3200" dirty="0">
            <a:cs typeface="B Nazanin" panose="00000400000000000000" pitchFamily="2" charset="-78"/>
          </a:endParaRPr>
        </a:p>
      </dgm:t>
    </dgm:pt>
    <dgm:pt modelId="{FFB476BE-6B4F-4C1F-AE8F-BE54C3EBA350}" type="parTrans" cxnId="{6D6BDB2B-D492-4173-9D46-F36F85616C83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ADC52F20-3E49-4E80-9F86-B422C46ABF85}" type="sibTrans" cxnId="{6D6BDB2B-D492-4173-9D46-F36F85616C83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1FF00500-5EB2-425B-BE02-9AF719F0DA43}">
      <dgm:prSet phldrT="[Text]" custT="1"/>
      <dgm:spPr>
        <a:ln>
          <a:noFill/>
        </a:ln>
      </dgm:spPr>
      <dgm:t>
        <a:bodyPr/>
        <a:lstStyle/>
        <a:p>
          <a:pPr rtl="1"/>
          <a:r>
            <a:rPr lang="fa-IR" sz="5400" b="1" dirty="0" smtClean="0">
              <a:solidFill>
                <a:srgbClr val="FFC000"/>
              </a:solidFill>
              <a:cs typeface="B Nazanin" panose="00000400000000000000" pitchFamily="2" charset="-78"/>
            </a:rPr>
            <a:t>موضوع مرتبط است </a:t>
          </a:r>
          <a:endParaRPr lang="fa-IR" sz="5400" b="1" dirty="0">
            <a:solidFill>
              <a:srgbClr val="FFC000"/>
            </a:solidFill>
            <a:cs typeface="B Nazanin" panose="00000400000000000000" pitchFamily="2" charset="-78"/>
          </a:endParaRPr>
        </a:p>
      </dgm:t>
    </dgm:pt>
    <dgm:pt modelId="{53BD39F9-5266-4E55-A26D-8DE9A34DB78C}" type="parTrans" cxnId="{D1A15C8E-18E3-4FE3-B4A7-F14BD53D5AE8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80CEE5F2-02CB-41DD-8B99-2F26878044CD}" type="sibTrans" cxnId="{D1A15C8E-18E3-4FE3-B4A7-F14BD53D5AE8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6A04A7B3-F173-464B-90EE-42D1ED23D6FD}">
      <dgm:prSet phldrT="[Text]" custT="1"/>
      <dgm:spPr>
        <a:solidFill>
          <a:srgbClr val="C00000"/>
        </a:solidFill>
      </dgm:spPr>
      <dgm:t>
        <a:bodyPr/>
        <a:lstStyle/>
        <a:p>
          <a:pPr rtl="1"/>
          <a:r>
            <a:rPr lang="fa-IR" sz="3200" dirty="0" smtClean="0">
              <a:cs typeface="B Nazanin" panose="00000400000000000000" pitchFamily="2" charset="-78"/>
            </a:rPr>
            <a:t>2</a:t>
          </a:r>
          <a:endParaRPr lang="fa-IR" sz="3200" dirty="0">
            <a:cs typeface="B Nazanin" panose="00000400000000000000" pitchFamily="2" charset="-78"/>
          </a:endParaRPr>
        </a:p>
      </dgm:t>
    </dgm:pt>
    <dgm:pt modelId="{14C1F099-2392-4707-BF15-81B90A163C64}" type="parTrans" cxnId="{ED0545F5-38D2-485D-822B-7B655068B7ED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F3FDC4F4-318C-4742-96A9-261E2F532118}" type="sibTrans" cxnId="{ED0545F5-38D2-485D-822B-7B655068B7ED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75770652-E2AE-4601-BF62-A694950FCB40}">
      <dgm:prSet phldrT="[Text]" custT="1"/>
      <dgm:spPr>
        <a:ln>
          <a:noFill/>
        </a:ln>
      </dgm:spPr>
      <dgm:t>
        <a:bodyPr/>
        <a:lstStyle/>
        <a:p>
          <a:pPr rtl="1"/>
          <a:r>
            <a:rPr lang="fa-IR" sz="5400" b="1" dirty="0" smtClean="0">
              <a:solidFill>
                <a:srgbClr val="C00000"/>
              </a:solidFill>
              <a:cs typeface="B Nazanin" panose="00000400000000000000" pitchFamily="2" charset="-78"/>
            </a:rPr>
            <a:t>موضوع مهم است </a:t>
          </a:r>
          <a:endParaRPr lang="fa-IR" sz="5400" b="1" dirty="0">
            <a:solidFill>
              <a:srgbClr val="C00000"/>
            </a:solidFill>
            <a:cs typeface="B Nazanin" panose="00000400000000000000" pitchFamily="2" charset="-78"/>
          </a:endParaRPr>
        </a:p>
      </dgm:t>
    </dgm:pt>
    <dgm:pt modelId="{07FB9126-3C21-4E9F-BA4E-0864F8021520}" type="parTrans" cxnId="{8E89E140-384D-459C-A850-B195C85734A0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0E2F792F-2E5C-4999-8A13-98028D4E1F62}" type="sibTrans" cxnId="{8E89E140-384D-459C-A850-B195C85734A0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11DA36F9-07B5-46C8-A752-9192FDB7A0EB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pPr rtl="1"/>
          <a:r>
            <a:rPr lang="fa-IR" sz="3200" dirty="0" smtClean="0">
              <a:cs typeface="B Nazanin" panose="00000400000000000000" pitchFamily="2" charset="-78"/>
            </a:rPr>
            <a:t>3</a:t>
          </a:r>
          <a:endParaRPr lang="fa-IR" sz="3200" dirty="0">
            <a:cs typeface="B Nazanin" panose="00000400000000000000" pitchFamily="2" charset="-78"/>
          </a:endParaRPr>
        </a:p>
      </dgm:t>
    </dgm:pt>
    <dgm:pt modelId="{3D68F7FE-8F83-40C6-8929-33896F03CD25}" type="parTrans" cxnId="{A050F23C-A4D6-44B2-81F4-CE60D3A45300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FCC6B4B1-503C-4BFB-912F-B014D94BF4B9}" type="sibTrans" cxnId="{A050F23C-A4D6-44B2-81F4-CE60D3A45300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C151C6D1-5BB5-4BA4-8484-70814296B856}">
      <dgm:prSet phldrT="[Text]" custT="1"/>
      <dgm:spPr>
        <a:ln>
          <a:noFill/>
        </a:ln>
      </dgm:spPr>
      <dgm:t>
        <a:bodyPr/>
        <a:lstStyle/>
        <a:p>
          <a:pPr rtl="1"/>
          <a:r>
            <a:rPr lang="fa-IR" sz="4800" b="1" dirty="0" smtClean="0">
              <a:solidFill>
                <a:schemeClr val="accent6">
                  <a:lumMod val="50000"/>
                </a:schemeClr>
              </a:solidFill>
              <a:cs typeface="B Nazanin" panose="00000400000000000000" pitchFamily="2" charset="-78"/>
            </a:rPr>
            <a:t>راهکار دسترس است</a:t>
          </a:r>
          <a:endParaRPr lang="fa-IR" sz="4800" b="1" dirty="0">
            <a:solidFill>
              <a:schemeClr val="accent6">
                <a:lumMod val="50000"/>
              </a:schemeClr>
            </a:solidFill>
            <a:cs typeface="B Nazanin" panose="00000400000000000000" pitchFamily="2" charset="-78"/>
          </a:endParaRPr>
        </a:p>
      </dgm:t>
    </dgm:pt>
    <dgm:pt modelId="{29D9CFA9-98FD-4AD0-BE9C-7FCE6CC0F11B}" type="parTrans" cxnId="{784DAC96-4A08-4B22-BD1B-B872DBACCCAE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F76E38D7-208B-4D13-934E-6BAF8CF2827C}" type="sibTrans" cxnId="{784DAC96-4A08-4B22-BD1B-B872DBACCCAE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232749DC-0086-46AC-90CC-DAA2C80EC397}">
      <dgm:prSet phldrT="[Text]" custT="1"/>
      <dgm:spPr/>
      <dgm:t>
        <a:bodyPr/>
        <a:lstStyle/>
        <a:p>
          <a:pPr rtl="1"/>
          <a:r>
            <a:rPr lang="fa-IR" sz="3200" dirty="0" smtClean="0">
              <a:cs typeface="B Nazanin" panose="00000400000000000000" pitchFamily="2" charset="-78"/>
            </a:rPr>
            <a:t>4</a:t>
          </a:r>
          <a:endParaRPr lang="fa-IR" sz="3200" dirty="0">
            <a:cs typeface="B Nazanin" panose="00000400000000000000" pitchFamily="2" charset="-78"/>
          </a:endParaRPr>
        </a:p>
      </dgm:t>
    </dgm:pt>
    <dgm:pt modelId="{12422644-C5A0-40E2-89EA-DA6D2D731572}" type="parTrans" cxnId="{83059A45-DCCF-4532-B64E-EFD8D587D695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AA0849C3-5E84-4AC6-83FF-27C283034A1F}" type="sibTrans" cxnId="{83059A45-DCCF-4532-B64E-EFD8D587D695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6DCEC957-F85D-42BD-BC0B-C192CC285585}">
      <dgm:prSet phldrT="[Text]" custT="1"/>
      <dgm:spPr>
        <a:solidFill>
          <a:srgbClr val="7030A0"/>
        </a:solidFill>
      </dgm:spPr>
      <dgm:t>
        <a:bodyPr/>
        <a:lstStyle/>
        <a:p>
          <a:pPr rtl="1"/>
          <a:r>
            <a:rPr lang="fa-IR" sz="3200" dirty="0" smtClean="0">
              <a:cs typeface="B Nazanin" panose="00000400000000000000" pitchFamily="2" charset="-78"/>
            </a:rPr>
            <a:t>5</a:t>
          </a:r>
          <a:endParaRPr lang="fa-IR" sz="3200" dirty="0">
            <a:cs typeface="B Nazanin" panose="00000400000000000000" pitchFamily="2" charset="-78"/>
          </a:endParaRPr>
        </a:p>
      </dgm:t>
    </dgm:pt>
    <dgm:pt modelId="{F1C79117-F4B5-45CD-8056-E1F3BD948633}" type="parTrans" cxnId="{372BC060-DE90-457F-8426-E22237C8593E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44D20A4B-98C2-4A3F-8A43-3ED3B3E25F4D}" type="sibTrans" cxnId="{372BC060-DE90-457F-8426-E22237C8593E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5B6354ED-618F-4E51-9EAD-05B101DA836E}">
      <dgm:prSet custT="1"/>
      <dgm:spPr>
        <a:ln>
          <a:noFill/>
        </a:ln>
      </dgm:spPr>
      <dgm:t>
        <a:bodyPr/>
        <a:lstStyle/>
        <a:p>
          <a:pPr rtl="1"/>
          <a:r>
            <a:rPr lang="fa-IR" sz="4800" b="1" dirty="0" smtClean="0">
              <a:solidFill>
                <a:schemeClr val="accent5">
                  <a:lumMod val="75000"/>
                </a:schemeClr>
              </a:solidFill>
              <a:cs typeface="B Nazanin" panose="00000400000000000000" pitchFamily="2" charset="-78"/>
            </a:rPr>
            <a:t>موانع شناخته شده است و قابلیت رفع دارد </a:t>
          </a:r>
          <a:endParaRPr lang="fa-IR" sz="4800" b="1" dirty="0">
            <a:solidFill>
              <a:schemeClr val="accent5">
                <a:lumMod val="75000"/>
              </a:schemeClr>
            </a:solidFill>
            <a:cs typeface="B Nazanin" panose="00000400000000000000" pitchFamily="2" charset="-78"/>
          </a:endParaRPr>
        </a:p>
      </dgm:t>
    </dgm:pt>
    <dgm:pt modelId="{67F0EC5D-553B-46E2-ACE0-8B929CCF3B40}" type="parTrans" cxnId="{196C9B7F-D0A1-409E-AAB9-537517156ECC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22FFF60E-7002-40D5-92EE-621977375A85}" type="sibTrans" cxnId="{196C9B7F-D0A1-409E-AAB9-537517156ECC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666A1465-C146-4CC1-B8E8-27CFCBAFA061}">
      <dgm:prSet custT="1"/>
      <dgm:spPr>
        <a:ln>
          <a:noFill/>
        </a:ln>
      </dgm:spPr>
      <dgm:t>
        <a:bodyPr/>
        <a:lstStyle/>
        <a:p>
          <a:pPr rtl="1"/>
          <a:r>
            <a:rPr lang="fa-IR" sz="4800" b="1" dirty="0" smtClean="0">
              <a:solidFill>
                <a:srgbClr val="7030A0"/>
              </a:solidFill>
              <a:cs typeface="B Nazanin" panose="00000400000000000000" pitchFamily="2" charset="-78"/>
            </a:rPr>
            <a:t>مزایا بیش از معایب است</a:t>
          </a:r>
          <a:endParaRPr lang="fa-IR" sz="4800" b="1" dirty="0">
            <a:solidFill>
              <a:srgbClr val="7030A0"/>
            </a:solidFill>
            <a:cs typeface="B Nazanin" panose="00000400000000000000" pitchFamily="2" charset="-78"/>
          </a:endParaRPr>
        </a:p>
      </dgm:t>
    </dgm:pt>
    <dgm:pt modelId="{66A891FB-6D5D-4A81-9B9A-3990CC439DDD}" type="parTrans" cxnId="{C2E1FA66-CE77-430E-8175-396F0C609B6E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1A3EA4D0-3A53-4FD6-8959-DA68D8876F1F}" type="sibTrans" cxnId="{C2E1FA66-CE77-430E-8175-396F0C609B6E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B21629F8-A202-4E2A-8357-E0E75F1D68C2}" type="pres">
      <dgm:prSet presAssocID="{C301B6C9-4758-4588-A028-E70929DD8EED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5479CF2D-9226-411D-95E4-C840B15A249B}" type="pres">
      <dgm:prSet presAssocID="{72BCA973-ABC6-479A-8728-0CF0499C819C}" presName="composite" presStyleCnt="0"/>
      <dgm:spPr/>
    </dgm:pt>
    <dgm:pt modelId="{046CB7F6-269D-46DD-827B-B71D428DECE5}" type="pres">
      <dgm:prSet presAssocID="{72BCA973-ABC6-479A-8728-0CF0499C819C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E5FEF0AA-39C3-4427-9D91-27CB7947F926}" type="pres">
      <dgm:prSet presAssocID="{72BCA973-ABC6-479A-8728-0CF0499C819C}" presName="descendantText" presStyleLbl="alignAcc1" presStyleIdx="0" presStyleCnt="5" custLinFactNeighborX="0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ECBF0053-C98A-4089-9D5D-655825EEC1C9}" type="pres">
      <dgm:prSet presAssocID="{ADC52F20-3E49-4E80-9F86-B422C46ABF85}" presName="sp" presStyleCnt="0"/>
      <dgm:spPr/>
    </dgm:pt>
    <dgm:pt modelId="{21839AC6-528E-4930-B348-9E31CC879AAC}" type="pres">
      <dgm:prSet presAssocID="{6A04A7B3-F173-464B-90EE-42D1ED23D6FD}" presName="composite" presStyleCnt="0"/>
      <dgm:spPr/>
    </dgm:pt>
    <dgm:pt modelId="{090C21E6-2B1A-4C4B-BFF8-4D92334839E9}" type="pres">
      <dgm:prSet presAssocID="{6A04A7B3-F173-464B-90EE-42D1ED23D6FD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DFDB2E53-8F42-4F2B-93A1-34B4864C0ADF}" type="pres">
      <dgm:prSet presAssocID="{6A04A7B3-F173-464B-90EE-42D1ED23D6FD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49FDC1CA-970F-4E5E-A30A-878B4DBDEE96}" type="pres">
      <dgm:prSet presAssocID="{F3FDC4F4-318C-4742-96A9-261E2F532118}" presName="sp" presStyleCnt="0"/>
      <dgm:spPr/>
    </dgm:pt>
    <dgm:pt modelId="{273AC133-2D24-4A96-8B7B-A699E2C860A8}" type="pres">
      <dgm:prSet presAssocID="{11DA36F9-07B5-46C8-A752-9192FDB7A0EB}" presName="composite" presStyleCnt="0"/>
      <dgm:spPr/>
    </dgm:pt>
    <dgm:pt modelId="{F422A36B-70D7-4538-9F01-9CC5A7CDBC89}" type="pres">
      <dgm:prSet presAssocID="{11DA36F9-07B5-46C8-A752-9192FDB7A0EB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A41033FC-DFFB-4B5A-B2FD-2C30FB927963}" type="pres">
      <dgm:prSet presAssocID="{11DA36F9-07B5-46C8-A752-9192FDB7A0EB}" presName="descendantText" presStyleLbl="alignAcc1" presStyleIdx="2" presStyleCnt="5" custLinFactNeighborX="0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251D3297-E961-4B48-9B9B-17D18BC83EC4}" type="pres">
      <dgm:prSet presAssocID="{FCC6B4B1-503C-4BFB-912F-B014D94BF4B9}" presName="sp" presStyleCnt="0"/>
      <dgm:spPr/>
    </dgm:pt>
    <dgm:pt modelId="{810CA89A-190E-4148-9F74-7C02F02F9E5F}" type="pres">
      <dgm:prSet presAssocID="{232749DC-0086-46AC-90CC-DAA2C80EC397}" presName="composite" presStyleCnt="0"/>
      <dgm:spPr/>
    </dgm:pt>
    <dgm:pt modelId="{D4B44255-0E37-4578-AC27-7FC9BABF7F3D}" type="pres">
      <dgm:prSet presAssocID="{232749DC-0086-46AC-90CC-DAA2C80EC397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CBEACAF4-6D16-4A1A-8683-6DB7AB52BB86}" type="pres">
      <dgm:prSet presAssocID="{232749DC-0086-46AC-90CC-DAA2C80EC397}" presName="descendantText" presStyleLbl="alignAcc1" presStyleIdx="3" presStyleCnt="5" custScaleX="101250" custScaleY="110973" custLinFactNeighborX="0" custLinFactNeighborY="593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DBD4B7B1-125A-4E41-BAE3-510953E1D6CD}" type="pres">
      <dgm:prSet presAssocID="{AA0849C3-5E84-4AC6-83FF-27C283034A1F}" presName="sp" presStyleCnt="0"/>
      <dgm:spPr/>
    </dgm:pt>
    <dgm:pt modelId="{A029DFFD-E766-4A51-ADCA-A93ED58D78B7}" type="pres">
      <dgm:prSet presAssocID="{6DCEC957-F85D-42BD-BC0B-C192CC285585}" presName="composite" presStyleCnt="0"/>
      <dgm:spPr/>
    </dgm:pt>
    <dgm:pt modelId="{3EBD3EF8-3D51-4ACB-AE59-839F643DB541}" type="pres">
      <dgm:prSet presAssocID="{6DCEC957-F85D-42BD-BC0B-C192CC285585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F22394C0-C169-4A59-A320-2FBAECB229D0}" type="pres">
      <dgm:prSet presAssocID="{6DCEC957-F85D-42BD-BC0B-C192CC285585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372BC060-DE90-457F-8426-E22237C8593E}" srcId="{C301B6C9-4758-4588-A028-E70929DD8EED}" destId="{6DCEC957-F85D-42BD-BC0B-C192CC285585}" srcOrd="4" destOrd="0" parTransId="{F1C79117-F4B5-45CD-8056-E1F3BD948633}" sibTransId="{44D20A4B-98C2-4A3F-8A43-3ED3B3E25F4D}"/>
    <dgm:cxn modelId="{EAC2B6D9-64FA-40CE-B318-71965744007D}" type="presOf" srcId="{11DA36F9-07B5-46C8-A752-9192FDB7A0EB}" destId="{F422A36B-70D7-4538-9F01-9CC5A7CDBC89}" srcOrd="0" destOrd="0" presId="urn:microsoft.com/office/officeart/2005/8/layout/chevron2"/>
    <dgm:cxn modelId="{D1A15C8E-18E3-4FE3-B4A7-F14BD53D5AE8}" srcId="{72BCA973-ABC6-479A-8728-0CF0499C819C}" destId="{1FF00500-5EB2-425B-BE02-9AF719F0DA43}" srcOrd="0" destOrd="0" parTransId="{53BD39F9-5266-4E55-A26D-8DE9A34DB78C}" sibTransId="{80CEE5F2-02CB-41DD-8B99-2F26878044CD}"/>
    <dgm:cxn modelId="{196C9B7F-D0A1-409E-AAB9-537517156ECC}" srcId="{232749DC-0086-46AC-90CC-DAA2C80EC397}" destId="{5B6354ED-618F-4E51-9EAD-05B101DA836E}" srcOrd="0" destOrd="0" parTransId="{67F0EC5D-553B-46E2-ACE0-8B929CCF3B40}" sibTransId="{22FFF60E-7002-40D5-92EE-621977375A85}"/>
    <dgm:cxn modelId="{AF1C2D60-9191-46D3-87B5-E283304E24E8}" type="presOf" srcId="{666A1465-C146-4CC1-B8E8-27CFCBAFA061}" destId="{F22394C0-C169-4A59-A320-2FBAECB229D0}" srcOrd="0" destOrd="0" presId="urn:microsoft.com/office/officeart/2005/8/layout/chevron2"/>
    <dgm:cxn modelId="{361B393C-205C-44B2-9294-0D65238D73E2}" type="presOf" srcId="{5B6354ED-618F-4E51-9EAD-05B101DA836E}" destId="{CBEACAF4-6D16-4A1A-8683-6DB7AB52BB86}" srcOrd="0" destOrd="0" presId="urn:microsoft.com/office/officeart/2005/8/layout/chevron2"/>
    <dgm:cxn modelId="{784DAC96-4A08-4B22-BD1B-B872DBACCCAE}" srcId="{11DA36F9-07B5-46C8-A752-9192FDB7A0EB}" destId="{C151C6D1-5BB5-4BA4-8484-70814296B856}" srcOrd="0" destOrd="0" parTransId="{29D9CFA9-98FD-4AD0-BE9C-7FCE6CC0F11B}" sibTransId="{F76E38D7-208B-4D13-934E-6BAF8CF2827C}"/>
    <dgm:cxn modelId="{0D4E11B8-2FB3-4DB4-B0EF-059FD01E22A8}" type="presOf" srcId="{C301B6C9-4758-4588-A028-E70929DD8EED}" destId="{B21629F8-A202-4E2A-8357-E0E75F1D68C2}" srcOrd="0" destOrd="0" presId="urn:microsoft.com/office/officeart/2005/8/layout/chevron2"/>
    <dgm:cxn modelId="{E7E4EE32-9176-44B3-89C3-CE72FC1C1094}" type="presOf" srcId="{C151C6D1-5BB5-4BA4-8484-70814296B856}" destId="{A41033FC-DFFB-4B5A-B2FD-2C30FB927963}" srcOrd="0" destOrd="0" presId="urn:microsoft.com/office/officeart/2005/8/layout/chevron2"/>
    <dgm:cxn modelId="{8E89E140-384D-459C-A850-B195C85734A0}" srcId="{6A04A7B3-F173-464B-90EE-42D1ED23D6FD}" destId="{75770652-E2AE-4601-BF62-A694950FCB40}" srcOrd="0" destOrd="0" parTransId="{07FB9126-3C21-4E9F-BA4E-0864F8021520}" sibTransId="{0E2F792F-2E5C-4999-8A13-98028D4E1F62}"/>
    <dgm:cxn modelId="{78860C7C-7BAD-46B2-BE8E-BD2E637D387A}" type="presOf" srcId="{6A04A7B3-F173-464B-90EE-42D1ED23D6FD}" destId="{090C21E6-2B1A-4C4B-BFF8-4D92334839E9}" srcOrd="0" destOrd="0" presId="urn:microsoft.com/office/officeart/2005/8/layout/chevron2"/>
    <dgm:cxn modelId="{DDF036A2-5461-45DE-8FAA-A4A14D797D7E}" type="presOf" srcId="{1FF00500-5EB2-425B-BE02-9AF719F0DA43}" destId="{E5FEF0AA-39C3-4427-9D91-27CB7947F926}" srcOrd="0" destOrd="0" presId="urn:microsoft.com/office/officeart/2005/8/layout/chevron2"/>
    <dgm:cxn modelId="{6D6BDB2B-D492-4173-9D46-F36F85616C83}" srcId="{C301B6C9-4758-4588-A028-E70929DD8EED}" destId="{72BCA973-ABC6-479A-8728-0CF0499C819C}" srcOrd="0" destOrd="0" parTransId="{FFB476BE-6B4F-4C1F-AE8F-BE54C3EBA350}" sibTransId="{ADC52F20-3E49-4E80-9F86-B422C46ABF85}"/>
    <dgm:cxn modelId="{8E7B0C01-52D4-4917-A629-97B61AAC30A2}" type="presOf" srcId="{72BCA973-ABC6-479A-8728-0CF0499C819C}" destId="{046CB7F6-269D-46DD-827B-B71D428DECE5}" srcOrd="0" destOrd="0" presId="urn:microsoft.com/office/officeart/2005/8/layout/chevron2"/>
    <dgm:cxn modelId="{83059A45-DCCF-4532-B64E-EFD8D587D695}" srcId="{C301B6C9-4758-4588-A028-E70929DD8EED}" destId="{232749DC-0086-46AC-90CC-DAA2C80EC397}" srcOrd="3" destOrd="0" parTransId="{12422644-C5A0-40E2-89EA-DA6D2D731572}" sibTransId="{AA0849C3-5E84-4AC6-83FF-27C283034A1F}"/>
    <dgm:cxn modelId="{C2E1FA66-CE77-430E-8175-396F0C609B6E}" srcId="{6DCEC957-F85D-42BD-BC0B-C192CC285585}" destId="{666A1465-C146-4CC1-B8E8-27CFCBAFA061}" srcOrd="0" destOrd="0" parTransId="{66A891FB-6D5D-4A81-9B9A-3990CC439DDD}" sibTransId="{1A3EA4D0-3A53-4FD6-8959-DA68D8876F1F}"/>
    <dgm:cxn modelId="{A050F23C-A4D6-44B2-81F4-CE60D3A45300}" srcId="{C301B6C9-4758-4588-A028-E70929DD8EED}" destId="{11DA36F9-07B5-46C8-A752-9192FDB7A0EB}" srcOrd="2" destOrd="0" parTransId="{3D68F7FE-8F83-40C6-8929-33896F03CD25}" sibTransId="{FCC6B4B1-503C-4BFB-912F-B014D94BF4B9}"/>
    <dgm:cxn modelId="{0754F0ED-BCA2-4D84-97D8-6DDF8F5A3D2B}" type="presOf" srcId="{232749DC-0086-46AC-90CC-DAA2C80EC397}" destId="{D4B44255-0E37-4578-AC27-7FC9BABF7F3D}" srcOrd="0" destOrd="0" presId="urn:microsoft.com/office/officeart/2005/8/layout/chevron2"/>
    <dgm:cxn modelId="{ED0545F5-38D2-485D-822B-7B655068B7ED}" srcId="{C301B6C9-4758-4588-A028-E70929DD8EED}" destId="{6A04A7B3-F173-464B-90EE-42D1ED23D6FD}" srcOrd="1" destOrd="0" parTransId="{14C1F099-2392-4707-BF15-81B90A163C64}" sibTransId="{F3FDC4F4-318C-4742-96A9-261E2F532118}"/>
    <dgm:cxn modelId="{66FA0C09-614D-4795-A56F-D51D7CF340BA}" type="presOf" srcId="{6DCEC957-F85D-42BD-BC0B-C192CC285585}" destId="{3EBD3EF8-3D51-4ACB-AE59-839F643DB541}" srcOrd="0" destOrd="0" presId="urn:microsoft.com/office/officeart/2005/8/layout/chevron2"/>
    <dgm:cxn modelId="{53DC468A-004C-4CD3-BC6D-DA974DF8F895}" type="presOf" srcId="{75770652-E2AE-4601-BF62-A694950FCB40}" destId="{DFDB2E53-8F42-4F2B-93A1-34B4864C0ADF}" srcOrd="0" destOrd="0" presId="urn:microsoft.com/office/officeart/2005/8/layout/chevron2"/>
    <dgm:cxn modelId="{F97E1F66-2C7A-49C3-83B1-B1A57A69FC2F}" type="presParOf" srcId="{B21629F8-A202-4E2A-8357-E0E75F1D68C2}" destId="{5479CF2D-9226-411D-95E4-C840B15A249B}" srcOrd="0" destOrd="0" presId="urn:microsoft.com/office/officeart/2005/8/layout/chevron2"/>
    <dgm:cxn modelId="{0FEC2EF8-00C0-437C-A312-A5DEB10F67A2}" type="presParOf" srcId="{5479CF2D-9226-411D-95E4-C840B15A249B}" destId="{046CB7F6-269D-46DD-827B-B71D428DECE5}" srcOrd="0" destOrd="0" presId="urn:microsoft.com/office/officeart/2005/8/layout/chevron2"/>
    <dgm:cxn modelId="{2CF7B0B4-07A1-4AFF-A0A0-8103C81A9CAD}" type="presParOf" srcId="{5479CF2D-9226-411D-95E4-C840B15A249B}" destId="{E5FEF0AA-39C3-4427-9D91-27CB7947F926}" srcOrd="1" destOrd="0" presId="urn:microsoft.com/office/officeart/2005/8/layout/chevron2"/>
    <dgm:cxn modelId="{B57FA24C-6E09-497E-BFC5-06443F047347}" type="presParOf" srcId="{B21629F8-A202-4E2A-8357-E0E75F1D68C2}" destId="{ECBF0053-C98A-4089-9D5D-655825EEC1C9}" srcOrd="1" destOrd="0" presId="urn:microsoft.com/office/officeart/2005/8/layout/chevron2"/>
    <dgm:cxn modelId="{5EAEA601-6FE6-4F78-A847-0CC62B791006}" type="presParOf" srcId="{B21629F8-A202-4E2A-8357-E0E75F1D68C2}" destId="{21839AC6-528E-4930-B348-9E31CC879AAC}" srcOrd="2" destOrd="0" presId="urn:microsoft.com/office/officeart/2005/8/layout/chevron2"/>
    <dgm:cxn modelId="{CCE4ED84-F5B8-4EB2-882F-85609AAFD948}" type="presParOf" srcId="{21839AC6-528E-4930-B348-9E31CC879AAC}" destId="{090C21E6-2B1A-4C4B-BFF8-4D92334839E9}" srcOrd="0" destOrd="0" presId="urn:microsoft.com/office/officeart/2005/8/layout/chevron2"/>
    <dgm:cxn modelId="{54B818F3-ED04-4D6A-988D-A6DC63C1992B}" type="presParOf" srcId="{21839AC6-528E-4930-B348-9E31CC879AAC}" destId="{DFDB2E53-8F42-4F2B-93A1-34B4864C0ADF}" srcOrd="1" destOrd="0" presId="urn:microsoft.com/office/officeart/2005/8/layout/chevron2"/>
    <dgm:cxn modelId="{9676A975-91FF-401C-B4FA-737F709AEC08}" type="presParOf" srcId="{B21629F8-A202-4E2A-8357-E0E75F1D68C2}" destId="{49FDC1CA-970F-4E5E-A30A-878B4DBDEE96}" srcOrd="3" destOrd="0" presId="urn:microsoft.com/office/officeart/2005/8/layout/chevron2"/>
    <dgm:cxn modelId="{F62E1A99-4D55-4E71-9D85-E6ECEC828058}" type="presParOf" srcId="{B21629F8-A202-4E2A-8357-E0E75F1D68C2}" destId="{273AC133-2D24-4A96-8B7B-A699E2C860A8}" srcOrd="4" destOrd="0" presId="urn:microsoft.com/office/officeart/2005/8/layout/chevron2"/>
    <dgm:cxn modelId="{254760E0-17CC-4AF7-B360-0EC6197EBFD5}" type="presParOf" srcId="{273AC133-2D24-4A96-8B7B-A699E2C860A8}" destId="{F422A36B-70D7-4538-9F01-9CC5A7CDBC89}" srcOrd="0" destOrd="0" presId="urn:microsoft.com/office/officeart/2005/8/layout/chevron2"/>
    <dgm:cxn modelId="{929FF30B-E230-42D9-8B3D-580285137A9E}" type="presParOf" srcId="{273AC133-2D24-4A96-8B7B-A699E2C860A8}" destId="{A41033FC-DFFB-4B5A-B2FD-2C30FB927963}" srcOrd="1" destOrd="0" presId="urn:microsoft.com/office/officeart/2005/8/layout/chevron2"/>
    <dgm:cxn modelId="{B0A2A7D1-9239-4C9A-A2B5-779D5ADC9474}" type="presParOf" srcId="{B21629F8-A202-4E2A-8357-E0E75F1D68C2}" destId="{251D3297-E961-4B48-9B9B-17D18BC83EC4}" srcOrd="5" destOrd="0" presId="urn:microsoft.com/office/officeart/2005/8/layout/chevron2"/>
    <dgm:cxn modelId="{A4FD4676-5C22-4486-8FA3-5B308B253500}" type="presParOf" srcId="{B21629F8-A202-4E2A-8357-E0E75F1D68C2}" destId="{810CA89A-190E-4148-9F74-7C02F02F9E5F}" srcOrd="6" destOrd="0" presId="urn:microsoft.com/office/officeart/2005/8/layout/chevron2"/>
    <dgm:cxn modelId="{3EF2C05F-DC79-4FC6-B2C6-3C38636A5BAC}" type="presParOf" srcId="{810CA89A-190E-4148-9F74-7C02F02F9E5F}" destId="{D4B44255-0E37-4578-AC27-7FC9BABF7F3D}" srcOrd="0" destOrd="0" presId="urn:microsoft.com/office/officeart/2005/8/layout/chevron2"/>
    <dgm:cxn modelId="{C0766DFC-A656-4108-8E63-8E537009435A}" type="presParOf" srcId="{810CA89A-190E-4148-9F74-7C02F02F9E5F}" destId="{CBEACAF4-6D16-4A1A-8683-6DB7AB52BB86}" srcOrd="1" destOrd="0" presId="urn:microsoft.com/office/officeart/2005/8/layout/chevron2"/>
    <dgm:cxn modelId="{D5856B2E-53F1-4EDC-B42E-FBC42FC51293}" type="presParOf" srcId="{B21629F8-A202-4E2A-8357-E0E75F1D68C2}" destId="{DBD4B7B1-125A-4E41-BAE3-510953E1D6CD}" srcOrd="7" destOrd="0" presId="urn:microsoft.com/office/officeart/2005/8/layout/chevron2"/>
    <dgm:cxn modelId="{98AA5E26-9A08-4AA3-BD12-08534162F122}" type="presParOf" srcId="{B21629F8-A202-4E2A-8357-E0E75F1D68C2}" destId="{A029DFFD-E766-4A51-ADCA-A93ED58D78B7}" srcOrd="8" destOrd="0" presId="urn:microsoft.com/office/officeart/2005/8/layout/chevron2"/>
    <dgm:cxn modelId="{2C90BE33-4EFB-4769-A320-B77A40B2037B}" type="presParOf" srcId="{A029DFFD-E766-4A51-ADCA-A93ED58D78B7}" destId="{3EBD3EF8-3D51-4ACB-AE59-839F643DB541}" srcOrd="0" destOrd="0" presId="urn:microsoft.com/office/officeart/2005/8/layout/chevron2"/>
    <dgm:cxn modelId="{65689610-1226-4BE9-8879-147A03320E64}" type="presParOf" srcId="{A029DFFD-E766-4A51-ADCA-A93ED58D78B7}" destId="{F22394C0-C169-4A59-A320-2FBAECB229D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94DB104-F077-497E-A8BC-F496981DE588}" type="doc">
      <dgm:prSet loTypeId="urn:microsoft.com/office/officeart/2005/8/layout/process1" loCatId="process" qsTypeId="urn:microsoft.com/office/officeart/2005/8/quickstyle/simple1" qsCatId="simple" csTypeId="urn:microsoft.com/office/officeart/2005/8/colors/accent3_2" csCatId="accent3" phldr="1"/>
      <dgm:spPr/>
    </dgm:pt>
    <dgm:pt modelId="{007477BD-60A5-414F-8D19-00EBD626D7F0}">
      <dgm:prSet phldrT="[Text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a-IR" sz="2400" b="1">
              <a:solidFill>
                <a:schemeClr val="bg1"/>
              </a:solidFill>
              <a:cs typeface="B Nazanin" panose="00000400000000000000" pitchFamily="2" charset="-78"/>
            </a:rPr>
            <a:t>1.ایجاد تمایل به انجام تست</a:t>
          </a:r>
          <a:endParaRPr lang="en-US" sz="2400" b="1">
            <a:solidFill>
              <a:schemeClr val="bg1"/>
            </a:solidFill>
            <a:cs typeface="B Nazanin" panose="00000400000000000000" pitchFamily="2" charset="-78"/>
          </a:endParaRPr>
        </a:p>
      </dgm:t>
    </dgm:pt>
    <dgm:pt modelId="{A40E413B-AF04-44AE-8967-1703FA96668C}" type="parTrans" cxnId="{F5DF0147-3CCF-4ABF-B0AC-FB33C27DB05C}">
      <dgm:prSet/>
      <dgm:spPr/>
      <dgm:t>
        <a:bodyPr/>
        <a:lstStyle/>
        <a:p>
          <a:endParaRPr lang="en-US" sz="2400" b="1">
            <a:cs typeface="B Nazanin" panose="00000400000000000000" pitchFamily="2" charset="-78"/>
          </a:endParaRPr>
        </a:p>
      </dgm:t>
    </dgm:pt>
    <dgm:pt modelId="{BCA06880-CD62-45AF-9D53-567EEB19C084}" type="sibTrans" cxnId="{F5DF0147-3CCF-4ABF-B0AC-FB33C27DB05C}">
      <dgm:prSet custT="1"/>
      <dgm:spPr/>
      <dgm:t>
        <a:bodyPr/>
        <a:lstStyle/>
        <a:p>
          <a:endParaRPr lang="en-US" sz="2400" b="1">
            <a:cs typeface="B Nazanin" panose="00000400000000000000" pitchFamily="2" charset="-78"/>
          </a:endParaRPr>
        </a:p>
      </dgm:t>
    </dgm:pt>
    <dgm:pt modelId="{5F3E2C83-0075-4C1C-8367-377983C6CBD6}">
      <dgm:prSet phldrT="[Text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fa-IR" sz="2400" b="1">
              <a:solidFill>
                <a:schemeClr val="bg1"/>
              </a:solidFill>
              <a:cs typeface="B Nazanin" panose="00000400000000000000" pitchFamily="2" charset="-78"/>
            </a:rPr>
            <a:t>2.توصیه به انجام تست</a:t>
          </a:r>
          <a:endParaRPr lang="en-US" sz="2400" b="1">
            <a:solidFill>
              <a:schemeClr val="bg1"/>
            </a:solidFill>
            <a:cs typeface="B Nazanin" panose="00000400000000000000" pitchFamily="2" charset="-78"/>
          </a:endParaRPr>
        </a:p>
      </dgm:t>
    </dgm:pt>
    <dgm:pt modelId="{3CD991BB-BF1F-4357-979E-C1D71EE1B5DE}" type="parTrans" cxnId="{880B7802-FE8B-455F-950A-7C301A27E401}">
      <dgm:prSet/>
      <dgm:spPr/>
      <dgm:t>
        <a:bodyPr/>
        <a:lstStyle/>
        <a:p>
          <a:endParaRPr lang="en-US" sz="2400" b="1">
            <a:cs typeface="B Nazanin" panose="00000400000000000000" pitchFamily="2" charset="-78"/>
          </a:endParaRPr>
        </a:p>
      </dgm:t>
    </dgm:pt>
    <dgm:pt modelId="{C920287E-00A2-4F2A-9EE2-564C5E78E917}" type="sibTrans" cxnId="{880B7802-FE8B-455F-950A-7C301A27E401}">
      <dgm:prSet custT="1"/>
      <dgm:spPr/>
      <dgm:t>
        <a:bodyPr/>
        <a:lstStyle/>
        <a:p>
          <a:endParaRPr lang="en-US" sz="2400" b="1">
            <a:cs typeface="B Nazanin" panose="00000400000000000000" pitchFamily="2" charset="-78"/>
          </a:endParaRPr>
        </a:p>
      </dgm:t>
    </dgm:pt>
    <dgm:pt modelId="{92161121-31D1-47E6-92C7-63D7B054A5F6}">
      <dgm:prSet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a-IR" sz="2400" b="1">
              <a:cs typeface="B Nazanin" panose="00000400000000000000" pitchFamily="2" charset="-78"/>
            </a:rPr>
            <a:t>3.انجام تست اولیه</a:t>
          </a:r>
          <a:endParaRPr lang="en-US" sz="2400" b="1">
            <a:cs typeface="B Nazanin" panose="00000400000000000000" pitchFamily="2" charset="-78"/>
          </a:endParaRPr>
        </a:p>
      </dgm:t>
    </dgm:pt>
    <dgm:pt modelId="{5A433533-03CB-4E25-9A86-0784490A0FC3}" type="parTrans" cxnId="{E934EBDB-85C3-440D-99D6-FD641ABBD5F9}">
      <dgm:prSet/>
      <dgm:spPr/>
      <dgm:t>
        <a:bodyPr/>
        <a:lstStyle/>
        <a:p>
          <a:endParaRPr lang="en-US" sz="2400" b="1">
            <a:cs typeface="B Nazanin" panose="00000400000000000000" pitchFamily="2" charset="-78"/>
          </a:endParaRPr>
        </a:p>
      </dgm:t>
    </dgm:pt>
    <dgm:pt modelId="{F23BBE37-AB48-44A6-98BA-AF03EB396B0B}" type="sibTrans" cxnId="{E934EBDB-85C3-440D-99D6-FD641ABBD5F9}">
      <dgm:prSet custT="1"/>
      <dgm:spPr/>
      <dgm:t>
        <a:bodyPr/>
        <a:lstStyle/>
        <a:p>
          <a:endParaRPr lang="en-US" sz="2400" b="1">
            <a:cs typeface="B Nazanin" panose="00000400000000000000" pitchFamily="2" charset="-78"/>
          </a:endParaRPr>
        </a:p>
      </dgm:t>
    </dgm:pt>
    <dgm:pt modelId="{3E766AC4-F297-4620-A633-6B29031A4318}">
      <dgm:prSet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a-IR" sz="2400" b="1" dirty="0" smtClean="0">
              <a:solidFill>
                <a:schemeClr val="bg1"/>
              </a:solidFill>
              <a:cs typeface="B Nazanin" panose="00000400000000000000" pitchFamily="2" charset="-78"/>
            </a:rPr>
            <a:t>5. ارجاع و ترغیب برای تست تاییدی</a:t>
          </a:r>
          <a:endParaRPr lang="en-US" sz="2400" b="1" dirty="0">
            <a:solidFill>
              <a:schemeClr val="bg1"/>
            </a:solidFill>
            <a:cs typeface="B Nazanin" panose="00000400000000000000" pitchFamily="2" charset="-78"/>
          </a:endParaRPr>
        </a:p>
      </dgm:t>
    </dgm:pt>
    <dgm:pt modelId="{56EBF6E3-DA2A-48DE-9677-9D7B8E348C10}" type="parTrans" cxnId="{5B523BEA-3B3A-4279-8559-E9BF8C56140C}">
      <dgm:prSet/>
      <dgm:spPr/>
      <dgm:t>
        <a:bodyPr/>
        <a:lstStyle/>
        <a:p>
          <a:endParaRPr lang="en-US" sz="2400" b="1">
            <a:cs typeface="B Nazanin" panose="00000400000000000000" pitchFamily="2" charset="-78"/>
          </a:endParaRPr>
        </a:p>
      </dgm:t>
    </dgm:pt>
    <dgm:pt modelId="{A26FA19E-CE52-4434-A3A5-1F4A9F2F2690}" type="sibTrans" cxnId="{5B523BEA-3B3A-4279-8559-E9BF8C56140C}">
      <dgm:prSet/>
      <dgm:spPr/>
      <dgm:t>
        <a:bodyPr/>
        <a:lstStyle/>
        <a:p>
          <a:endParaRPr lang="en-US" sz="2400" b="1">
            <a:cs typeface="B Nazanin" panose="00000400000000000000" pitchFamily="2" charset="-78"/>
          </a:endParaRPr>
        </a:p>
      </dgm:t>
    </dgm:pt>
    <dgm:pt modelId="{1605CEE8-2DD8-491E-9DB6-68E4361AD906}">
      <dgm:prSet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a-IR" sz="2400" b="1" dirty="0">
              <a:cs typeface="B Nazanin" panose="00000400000000000000" pitchFamily="2" charset="-78"/>
            </a:rPr>
            <a:t>4.اعلام </a:t>
          </a:r>
          <a:r>
            <a:rPr lang="fa-IR" sz="2400" b="1" dirty="0" smtClean="0">
              <a:cs typeface="B Nazanin" panose="00000400000000000000" pitchFamily="2" charset="-78"/>
            </a:rPr>
            <a:t>نتیجه</a:t>
          </a:r>
          <a:endParaRPr lang="en-US" sz="2400" b="1" dirty="0">
            <a:cs typeface="B Nazanin" panose="00000400000000000000" pitchFamily="2" charset="-78"/>
          </a:endParaRPr>
        </a:p>
      </dgm:t>
    </dgm:pt>
    <dgm:pt modelId="{66003DBC-4573-4194-A4A4-6BDC4B9783B8}" type="parTrans" cxnId="{67C6B3B8-C65E-4C1E-B2B7-7B1B8006A4F5}">
      <dgm:prSet/>
      <dgm:spPr/>
      <dgm:t>
        <a:bodyPr/>
        <a:lstStyle/>
        <a:p>
          <a:endParaRPr lang="en-US" sz="2400" b="1">
            <a:cs typeface="B Nazanin" panose="00000400000000000000" pitchFamily="2" charset="-78"/>
          </a:endParaRPr>
        </a:p>
      </dgm:t>
    </dgm:pt>
    <dgm:pt modelId="{76C24C07-5201-4479-A742-3393AF2BF51A}" type="sibTrans" cxnId="{67C6B3B8-C65E-4C1E-B2B7-7B1B8006A4F5}">
      <dgm:prSet custT="1"/>
      <dgm:spPr/>
      <dgm:t>
        <a:bodyPr/>
        <a:lstStyle/>
        <a:p>
          <a:endParaRPr lang="en-US" sz="2400" b="1">
            <a:cs typeface="B Nazanin" panose="00000400000000000000" pitchFamily="2" charset="-78"/>
          </a:endParaRPr>
        </a:p>
      </dgm:t>
    </dgm:pt>
    <dgm:pt modelId="{DC50432B-37BF-4D4D-B788-F79E080D85A2}" type="pres">
      <dgm:prSet presAssocID="{194DB104-F077-497E-A8BC-F496981DE588}" presName="Name0" presStyleCnt="0">
        <dgm:presLayoutVars>
          <dgm:dir/>
          <dgm:resizeHandles val="exact"/>
        </dgm:presLayoutVars>
      </dgm:prSet>
      <dgm:spPr/>
    </dgm:pt>
    <dgm:pt modelId="{C11A54AD-7B73-4835-9AA7-5C9752DA35D8}" type="pres">
      <dgm:prSet presAssocID="{007477BD-60A5-414F-8D19-00EBD626D7F0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79F6123A-D7D1-44C0-B261-C6E985DDBE22}" type="pres">
      <dgm:prSet presAssocID="{BCA06880-CD62-45AF-9D53-567EEB19C084}" presName="sibTrans" presStyleLbl="sibTrans2D1" presStyleIdx="0" presStyleCnt="4"/>
      <dgm:spPr/>
      <dgm:t>
        <a:bodyPr/>
        <a:lstStyle/>
        <a:p>
          <a:pPr rtl="1"/>
          <a:endParaRPr lang="fa-IR"/>
        </a:p>
      </dgm:t>
    </dgm:pt>
    <dgm:pt modelId="{B32962F7-9FCA-4E4A-8886-8ABDF66CFA6E}" type="pres">
      <dgm:prSet presAssocID="{BCA06880-CD62-45AF-9D53-567EEB19C084}" presName="connectorText" presStyleLbl="sibTrans2D1" presStyleIdx="0" presStyleCnt="4"/>
      <dgm:spPr/>
      <dgm:t>
        <a:bodyPr/>
        <a:lstStyle/>
        <a:p>
          <a:pPr rtl="1"/>
          <a:endParaRPr lang="fa-IR"/>
        </a:p>
      </dgm:t>
    </dgm:pt>
    <dgm:pt modelId="{594A870A-2A76-4B93-91FF-423918546E7E}" type="pres">
      <dgm:prSet presAssocID="{5F3E2C83-0075-4C1C-8367-377983C6CBD6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92F79BB9-C984-4A9E-A145-ABDBCCD6C038}" type="pres">
      <dgm:prSet presAssocID="{C920287E-00A2-4F2A-9EE2-564C5E78E917}" presName="sibTrans" presStyleLbl="sibTrans2D1" presStyleIdx="1" presStyleCnt="4"/>
      <dgm:spPr/>
      <dgm:t>
        <a:bodyPr/>
        <a:lstStyle/>
        <a:p>
          <a:pPr rtl="1"/>
          <a:endParaRPr lang="fa-IR"/>
        </a:p>
      </dgm:t>
    </dgm:pt>
    <dgm:pt modelId="{651BC5AE-A415-4690-9F07-8286AD65E8FA}" type="pres">
      <dgm:prSet presAssocID="{C920287E-00A2-4F2A-9EE2-564C5E78E917}" presName="connectorText" presStyleLbl="sibTrans2D1" presStyleIdx="1" presStyleCnt="4"/>
      <dgm:spPr/>
      <dgm:t>
        <a:bodyPr/>
        <a:lstStyle/>
        <a:p>
          <a:pPr rtl="1"/>
          <a:endParaRPr lang="fa-IR"/>
        </a:p>
      </dgm:t>
    </dgm:pt>
    <dgm:pt modelId="{2032CEBA-1D44-4CB8-BF1C-AE4A08F57CEF}" type="pres">
      <dgm:prSet presAssocID="{92161121-31D1-47E6-92C7-63D7B054A5F6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F0D8DF92-B148-4240-AA2B-4CA447C8C3E1}" type="pres">
      <dgm:prSet presAssocID="{F23BBE37-AB48-44A6-98BA-AF03EB396B0B}" presName="sibTrans" presStyleLbl="sibTrans2D1" presStyleIdx="2" presStyleCnt="4"/>
      <dgm:spPr/>
      <dgm:t>
        <a:bodyPr/>
        <a:lstStyle/>
        <a:p>
          <a:pPr rtl="1"/>
          <a:endParaRPr lang="fa-IR"/>
        </a:p>
      </dgm:t>
    </dgm:pt>
    <dgm:pt modelId="{D62B6BC0-9635-405D-A04A-07ABCE971919}" type="pres">
      <dgm:prSet presAssocID="{F23BBE37-AB48-44A6-98BA-AF03EB396B0B}" presName="connectorText" presStyleLbl="sibTrans2D1" presStyleIdx="2" presStyleCnt="4"/>
      <dgm:spPr/>
      <dgm:t>
        <a:bodyPr/>
        <a:lstStyle/>
        <a:p>
          <a:pPr rtl="1"/>
          <a:endParaRPr lang="fa-IR"/>
        </a:p>
      </dgm:t>
    </dgm:pt>
    <dgm:pt modelId="{0605D777-C0F5-49EF-83D7-21698538E96E}" type="pres">
      <dgm:prSet presAssocID="{1605CEE8-2DD8-491E-9DB6-68E4361AD906}" presName="node" presStyleLbl="node1" presStyleIdx="3" presStyleCnt="5" custLinFactNeighborX="-12032" custLinFactNeighborY="-3074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7F65A18A-5748-46D9-9DCA-7B1E5658D714}" type="pres">
      <dgm:prSet presAssocID="{76C24C07-5201-4479-A742-3393AF2BF51A}" presName="sibTrans" presStyleLbl="sibTrans2D1" presStyleIdx="3" presStyleCnt="4"/>
      <dgm:spPr/>
      <dgm:t>
        <a:bodyPr/>
        <a:lstStyle/>
        <a:p>
          <a:pPr rtl="1"/>
          <a:endParaRPr lang="fa-IR"/>
        </a:p>
      </dgm:t>
    </dgm:pt>
    <dgm:pt modelId="{85F6BEF9-53BC-44C8-B3E6-5C576F440FB1}" type="pres">
      <dgm:prSet presAssocID="{76C24C07-5201-4479-A742-3393AF2BF51A}" presName="connectorText" presStyleLbl="sibTrans2D1" presStyleIdx="3" presStyleCnt="4"/>
      <dgm:spPr/>
      <dgm:t>
        <a:bodyPr/>
        <a:lstStyle/>
        <a:p>
          <a:pPr rtl="1"/>
          <a:endParaRPr lang="fa-IR"/>
        </a:p>
      </dgm:t>
    </dgm:pt>
    <dgm:pt modelId="{F513806F-5C78-4DDD-B334-4B2943E3F0E6}" type="pres">
      <dgm:prSet presAssocID="{3E766AC4-F297-4620-A633-6B29031A4318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A7F98303-DD3F-435A-BDA0-51CF9FB90772}" type="presOf" srcId="{76C24C07-5201-4479-A742-3393AF2BF51A}" destId="{85F6BEF9-53BC-44C8-B3E6-5C576F440FB1}" srcOrd="1" destOrd="0" presId="urn:microsoft.com/office/officeart/2005/8/layout/process1"/>
    <dgm:cxn modelId="{6DBA20C6-8650-4C12-A1DD-FFD2029010B3}" type="presOf" srcId="{F23BBE37-AB48-44A6-98BA-AF03EB396B0B}" destId="{F0D8DF92-B148-4240-AA2B-4CA447C8C3E1}" srcOrd="0" destOrd="0" presId="urn:microsoft.com/office/officeart/2005/8/layout/process1"/>
    <dgm:cxn modelId="{6FE12B7D-2E0F-494A-9A03-85979DF6D750}" type="presOf" srcId="{BCA06880-CD62-45AF-9D53-567EEB19C084}" destId="{79F6123A-D7D1-44C0-B261-C6E985DDBE22}" srcOrd="0" destOrd="0" presId="urn:microsoft.com/office/officeart/2005/8/layout/process1"/>
    <dgm:cxn modelId="{880B7802-FE8B-455F-950A-7C301A27E401}" srcId="{194DB104-F077-497E-A8BC-F496981DE588}" destId="{5F3E2C83-0075-4C1C-8367-377983C6CBD6}" srcOrd="1" destOrd="0" parTransId="{3CD991BB-BF1F-4357-979E-C1D71EE1B5DE}" sibTransId="{C920287E-00A2-4F2A-9EE2-564C5E78E917}"/>
    <dgm:cxn modelId="{67C6B3B8-C65E-4C1E-B2B7-7B1B8006A4F5}" srcId="{194DB104-F077-497E-A8BC-F496981DE588}" destId="{1605CEE8-2DD8-491E-9DB6-68E4361AD906}" srcOrd="3" destOrd="0" parTransId="{66003DBC-4573-4194-A4A4-6BDC4B9783B8}" sibTransId="{76C24C07-5201-4479-A742-3393AF2BF51A}"/>
    <dgm:cxn modelId="{DAAF9BFB-D33B-42E7-BBD2-9707E02EB262}" type="presOf" srcId="{194DB104-F077-497E-A8BC-F496981DE588}" destId="{DC50432B-37BF-4D4D-B788-F79E080D85A2}" srcOrd="0" destOrd="0" presId="urn:microsoft.com/office/officeart/2005/8/layout/process1"/>
    <dgm:cxn modelId="{C27183AE-C48A-4C72-814F-693E47A05ACB}" type="presOf" srcId="{F23BBE37-AB48-44A6-98BA-AF03EB396B0B}" destId="{D62B6BC0-9635-405D-A04A-07ABCE971919}" srcOrd="1" destOrd="0" presId="urn:microsoft.com/office/officeart/2005/8/layout/process1"/>
    <dgm:cxn modelId="{2305C498-5D13-412B-9862-AD2B28C2DC09}" type="presOf" srcId="{BCA06880-CD62-45AF-9D53-567EEB19C084}" destId="{B32962F7-9FCA-4E4A-8886-8ABDF66CFA6E}" srcOrd="1" destOrd="0" presId="urn:microsoft.com/office/officeart/2005/8/layout/process1"/>
    <dgm:cxn modelId="{5B523BEA-3B3A-4279-8559-E9BF8C56140C}" srcId="{194DB104-F077-497E-A8BC-F496981DE588}" destId="{3E766AC4-F297-4620-A633-6B29031A4318}" srcOrd="4" destOrd="0" parTransId="{56EBF6E3-DA2A-48DE-9677-9D7B8E348C10}" sibTransId="{A26FA19E-CE52-4434-A3A5-1F4A9F2F2690}"/>
    <dgm:cxn modelId="{91F6385A-6099-4697-9EED-254BFEB1DDE1}" type="presOf" srcId="{007477BD-60A5-414F-8D19-00EBD626D7F0}" destId="{C11A54AD-7B73-4835-9AA7-5C9752DA35D8}" srcOrd="0" destOrd="0" presId="urn:microsoft.com/office/officeart/2005/8/layout/process1"/>
    <dgm:cxn modelId="{CE55D1F4-BC32-4446-A792-B82FD39FECA8}" type="presOf" srcId="{5F3E2C83-0075-4C1C-8367-377983C6CBD6}" destId="{594A870A-2A76-4B93-91FF-423918546E7E}" srcOrd="0" destOrd="0" presId="urn:microsoft.com/office/officeart/2005/8/layout/process1"/>
    <dgm:cxn modelId="{E934EBDB-85C3-440D-99D6-FD641ABBD5F9}" srcId="{194DB104-F077-497E-A8BC-F496981DE588}" destId="{92161121-31D1-47E6-92C7-63D7B054A5F6}" srcOrd="2" destOrd="0" parTransId="{5A433533-03CB-4E25-9A86-0784490A0FC3}" sibTransId="{F23BBE37-AB48-44A6-98BA-AF03EB396B0B}"/>
    <dgm:cxn modelId="{6A6696A8-10FF-4A38-94F5-03AB0BB2509F}" type="presOf" srcId="{3E766AC4-F297-4620-A633-6B29031A4318}" destId="{F513806F-5C78-4DDD-B334-4B2943E3F0E6}" srcOrd="0" destOrd="0" presId="urn:microsoft.com/office/officeart/2005/8/layout/process1"/>
    <dgm:cxn modelId="{D256F9E8-FCA4-486E-BF06-57CC602852EF}" type="presOf" srcId="{C920287E-00A2-4F2A-9EE2-564C5E78E917}" destId="{92F79BB9-C984-4A9E-A145-ABDBCCD6C038}" srcOrd="0" destOrd="0" presId="urn:microsoft.com/office/officeart/2005/8/layout/process1"/>
    <dgm:cxn modelId="{F5DF0147-3CCF-4ABF-B0AC-FB33C27DB05C}" srcId="{194DB104-F077-497E-A8BC-F496981DE588}" destId="{007477BD-60A5-414F-8D19-00EBD626D7F0}" srcOrd="0" destOrd="0" parTransId="{A40E413B-AF04-44AE-8967-1703FA96668C}" sibTransId="{BCA06880-CD62-45AF-9D53-567EEB19C084}"/>
    <dgm:cxn modelId="{2D1013EF-9F72-4C2B-A79D-27E7D9305D04}" type="presOf" srcId="{C920287E-00A2-4F2A-9EE2-564C5E78E917}" destId="{651BC5AE-A415-4690-9F07-8286AD65E8FA}" srcOrd="1" destOrd="0" presId="urn:microsoft.com/office/officeart/2005/8/layout/process1"/>
    <dgm:cxn modelId="{4E97B3F3-A2AD-4EA9-951D-7125AE9DCBFC}" type="presOf" srcId="{92161121-31D1-47E6-92C7-63D7B054A5F6}" destId="{2032CEBA-1D44-4CB8-BF1C-AE4A08F57CEF}" srcOrd="0" destOrd="0" presId="urn:microsoft.com/office/officeart/2005/8/layout/process1"/>
    <dgm:cxn modelId="{7DB75C68-4C7C-4533-8809-A298073F133D}" type="presOf" srcId="{1605CEE8-2DD8-491E-9DB6-68E4361AD906}" destId="{0605D777-C0F5-49EF-83D7-21698538E96E}" srcOrd="0" destOrd="0" presId="urn:microsoft.com/office/officeart/2005/8/layout/process1"/>
    <dgm:cxn modelId="{B5DB34F3-005C-46C5-9B16-FEB47064628D}" type="presOf" srcId="{76C24C07-5201-4479-A742-3393AF2BF51A}" destId="{7F65A18A-5748-46D9-9DCA-7B1E5658D714}" srcOrd="0" destOrd="0" presId="urn:microsoft.com/office/officeart/2005/8/layout/process1"/>
    <dgm:cxn modelId="{34A365B3-C41E-48AB-8223-45AFCD1E87EB}" type="presParOf" srcId="{DC50432B-37BF-4D4D-B788-F79E080D85A2}" destId="{C11A54AD-7B73-4835-9AA7-5C9752DA35D8}" srcOrd="0" destOrd="0" presId="urn:microsoft.com/office/officeart/2005/8/layout/process1"/>
    <dgm:cxn modelId="{9E359223-B975-47AB-A9CE-6BD584BF8BE3}" type="presParOf" srcId="{DC50432B-37BF-4D4D-B788-F79E080D85A2}" destId="{79F6123A-D7D1-44C0-B261-C6E985DDBE22}" srcOrd="1" destOrd="0" presId="urn:microsoft.com/office/officeart/2005/8/layout/process1"/>
    <dgm:cxn modelId="{8FB7CC28-5DFC-4576-88C9-109C2DD7F956}" type="presParOf" srcId="{79F6123A-D7D1-44C0-B261-C6E985DDBE22}" destId="{B32962F7-9FCA-4E4A-8886-8ABDF66CFA6E}" srcOrd="0" destOrd="0" presId="urn:microsoft.com/office/officeart/2005/8/layout/process1"/>
    <dgm:cxn modelId="{C3FF45D6-54AF-4123-A242-1A22D634B5F3}" type="presParOf" srcId="{DC50432B-37BF-4D4D-B788-F79E080D85A2}" destId="{594A870A-2A76-4B93-91FF-423918546E7E}" srcOrd="2" destOrd="0" presId="urn:microsoft.com/office/officeart/2005/8/layout/process1"/>
    <dgm:cxn modelId="{03C2D32D-B00E-4C25-8F01-C69D36C10358}" type="presParOf" srcId="{DC50432B-37BF-4D4D-B788-F79E080D85A2}" destId="{92F79BB9-C984-4A9E-A145-ABDBCCD6C038}" srcOrd="3" destOrd="0" presId="urn:microsoft.com/office/officeart/2005/8/layout/process1"/>
    <dgm:cxn modelId="{1612F30B-80B9-4275-A543-66C65C9DA7DE}" type="presParOf" srcId="{92F79BB9-C984-4A9E-A145-ABDBCCD6C038}" destId="{651BC5AE-A415-4690-9F07-8286AD65E8FA}" srcOrd="0" destOrd="0" presId="urn:microsoft.com/office/officeart/2005/8/layout/process1"/>
    <dgm:cxn modelId="{06C892B3-8CC7-4B8D-9903-3876BB3234FA}" type="presParOf" srcId="{DC50432B-37BF-4D4D-B788-F79E080D85A2}" destId="{2032CEBA-1D44-4CB8-BF1C-AE4A08F57CEF}" srcOrd="4" destOrd="0" presId="urn:microsoft.com/office/officeart/2005/8/layout/process1"/>
    <dgm:cxn modelId="{54AAF9DB-E806-4B29-8758-928028538DBF}" type="presParOf" srcId="{DC50432B-37BF-4D4D-B788-F79E080D85A2}" destId="{F0D8DF92-B148-4240-AA2B-4CA447C8C3E1}" srcOrd="5" destOrd="0" presId="urn:microsoft.com/office/officeart/2005/8/layout/process1"/>
    <dgm:cxn modelId="{FE07FDE2-796F-4704-9A48-985004DA8DE4}" type="presParOf" srcId="{F0D8DF92-B148-4240-AA2B-4CA447C8C3E1}" destId="{D62B6BC0-9635-405D-A04A-07ABCE971919}" srcOrd="0" destOrd="0" presId="urn:microsoft.com/office/officeart/2005/8/layout/process1"/>
    <dgm:cxn modelId="{C1749813-986A-4BA1-AED7-80B2476FBDE8}" type="presParOf" srcId="{DC50432B-37BF-4D4D-B788-F79E080D85A2}" destId="{0605D777-C0F5-49EF-83D7-21698538E96E}" srcOrd="6" destOrd="0" presId="urn:microsoft.com/office/officeart/2005/8/layout/process1"/>
    <dgm:cxn modelId="{1A765840-F259-4774-8FBA-F39F33221897}" type="presParOf" srcId="{DC50432B-37BF-4D4D-B788-F79E080D85A2}" destId="{7F65A18A-5748-46D9-9DCA-7B1E5658D714}" srcOrd="7" destOrd="0" presId="urn:microsoft.com/office/officeart/2005/8/layout/process1"/>
    <dgm:cxn modelId="{570E7AEC-9A15-47BE-802D-0245EDB2E112}" type="presParOf" srcId="{7F65A18A-5748-46D9-9DCA-7B1E5658D714}" destId="{85F6BEF9-53BC-44C8-B3E6-5C576F440FB1}" srcOrd="0" destOrd="0" presId="urn:microsoft.com/office/officeart/2005/8/layout/process1"/>
    <dgm:cxn modelId="{A920EF4D-D066-4FE7-AC02-4A31351362C2}" type="presParOf" srcId="{DC50432B-37BF-4D4D-B788-F79E080D85A2}" destId="{F513806F-5C78-4DDD-B334-4B2943E3F0E6}" srcOrd="8" destOrd="0" presId="urn:microsoft.com/office/officeart/2005/8/layout/process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301B6C9-4758-4588-A028-E70929DD8EED}" type="doc">
      <dgm:prSet loTypeId="urn:microsoft.com/office/officeart/2005/8/layout/chevron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pPr rtl="1"/>
          <a:endParaRPr lang="fa-IR"/>
        </a:p>
      </dgm:t>
    </dgm:pt>
    <dgm:pt modelId="{72BCA973-ABC6-479A-8728-0CF0499C819C}">
      <dgm:prSet phldrT="[Text]" custT="1"/>
      <dgm:spPr/>
      <dgm:t>
        <a:bodyPr/>
        <a:lstStyle/>
        <a:p>
          <a:pPr rtl="1"/>
          <a:r>
            <a:rPr lang="fa-IR" sz="3200" dirty="0" smtClean="0">
              <a:cs typeface="B Nazanin" panose="00000400000000000000" pitchFamily="2" charset="-78"/>
            </a:rPr>
            <a:t>1</a:t>
          </a:r>
          <a:endParaRPr lang="fa-IR" sz="3200" dirty="0">
            <a:cs typeface="B Nazanin" panose="00000400000000000000" pitchFamily="2" charset="-78"/>
          </a:endParaRPr>
        </a:p>
      </dgm:t>
    </dgm:pt>
    <dgm:pt modelId="{FFB476BE-6B4F-4C1F-AE8F-BE54C3EBA350}" type="parTrans" cxnId="{6D6BDB2B-D492-4173-9D46-F36F85616C83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ADC52F20-3E49-4E80-9F86-B422C46ABF85}" type="sibTrans" cxnId="{6D6BDB2B-D492-4173-9D46-F36F85616C83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1FF00500-5EB2-425B-BE02-9AF719F0DA43}">
      <dgm:prSet phldrT="[Text]" custT="1"/>
      <dgm:spPr>
        <a:ln>
          <a:noFill/>
        </a:ln>
      </dgm:spPr>
      <dgm:t>
        <a:bodyPr/>
        <a:lstStyle/>
        <a:p>
          <a:pPr rtl="1"/>
          <a:r>
            <a:rPr lang="fa-IR" sz="5400" b="1" dirty="0" smtClean="0">
              <a:solidFill>
                <a:srgbClr val="FFC000"/>
              </a:solidFill>
              <a:cs typeface="B Nazanin" panose="00000400000000000000" pitchFamily="2" charset="-78"/>
            </a:rPr>
            <a:t>تست برای همه هست</a:t>
          </a:r>
          <a:endParaRPr lang="fa-IR" sz="5400" b="1" dirty="0">
            <a:solidFill>
              <a:srgbClr val="FFC000"/>
            </a:solidFill>
            <a:cs typeface="B Nazanin" panose="00000400000000000000" pitchFamily="2" charset="-78"/>
          </a:endParaRPr>
        </a:p>
      </dgm:t>
    </dgm:pt>
    <dgm:pt modelId="{53BD39F9-5266-4E55-A26D-8DE9A34DB78C}" type="parTrans" cxnId="{D1A15C8E-18E3-4FE3-B4A7-F14BD53D5AE8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80CEE5F2-02CB-41DD-8B99-2F26878044CD}" type="sibTrans" cxnId="{D1A15C8E-18E3-4FE3-B4A7-F14BD53D5AE8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6A04A7B3-F173-464B-90EE-42D1ED23D6FD}">
      <dgm:prSet phldrT="[Text]" custT="1"/>
      <dgm:spPr>
        <a:solidFill>
          <a:srgbClr val="C00000"/>
        </a:solidFill>
      </dgm:spPr>
      <dgm:t>
        <a:bodyPr/>
        <a:lstStyle/>
        <a:p>
          <a:pPr rtl="1"/>
          <a:r>
            <a:rPr lang="fa-IR" sz="3200" dirty="0" smtClean="0">
              <a:cs typeface="B Nazanin" panose="00000400000000000000" pitchFamily="2" charset="-78"/>
            </a:rPr>
            <a:t>2</a:t>
          </a:r>
          <a:endParaRPr lang="fa-IR" sz="3200" dirty="0">
            <a:cs typeface="B Nazanin" panose="00000400000000000000" pitchFamily="2" charset="-78"/>
          </a:endParaRPr>
        </a:p>
      </dgm:t>
    </dgm:pt>
    <dgm:pt modelId="{14C1F099-2392-4707-BF15-81B90A163C64}" type="parTrans" cxnId="{ED0545F5-38D2-485D-822B-7B655068B7ED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F3FDC4F4-318C-4742-96A9-261E2F532118}" type="sibTrans" cxnId="{ED0545F5-38D2-485D-822B-7B655068B7ED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75770652-E2AE-4601-BF62-A694950FCB40}">
      <dgm:prSet phldrT="[Text]" custT="1"/>
      <dgm:spPr>
        <a:ln>
          <a:noFill/>
        </a:ln>
      </dgm:spPr>
      <dgm:t>
        <a:bodyPr/>
        <a:lstStyle/>
        <a:p>
          <a:pPr rtl="1"/>
          <a:r>
            <a:rPr lang="fa-IR" sz="5400" b="1" dirty="0" smtClean="0">
              <a:solidFill>
                <a:srgbClr val="C00000"/>
              </a:solidFill>
              <a:cs typeface="B Nazanin" panose="00000400000000000000" pitchFamily="2" charset="-78"/>
            </a:rPr>
            <a:t>محرمانه است</a:t>
          </a:r>
          <a:endParaRPr lang="fa-IR" sz="5400" b="1" dirty="0">
            <a:solidFill>
              <a:srgbClr val="C00000"/>
            </a:solidFill>
            <a:cs typeface="B Nazanin" panose="00000400000000000000" pitchFamily="2" charset="-78"/>
          </a:endParaRPr>
        </a:p>
      </dgm:t>
    </dgm:pt>
    <dgm:pt modelId="{07FB9126-3C21-4E9F-BA4E-0864F8021520}" type="parTrans" cxnId="{8E89E140-384D-459C-A850-B195C85734A0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0E2F792F-2E5C-4999-8A13-98028D4E1F62}" type="sibTrans" cxnId="{8E89E140-384D-459C-A850-B195C85734A0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11DA36F9-07B5-46C8-A752-9192FDB7A0EB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pPr rtl="1"/>
          <a:r>
            <a:rPr lang="fa-IR" sz="3200" dirty="0" smtClean="0">
              <a:cs typeface="B Nazanin" panose="00000400000000000000" pitchFamily="2" charset="-78"/>
            </a:rPr>
            <a:t>3</a:t>
          </a:r>
          <a:endParaRPr lang="fa-IR" sz="3200" dirty="0">
            <a:cs typeface="B Nazanin" panose="00000400000000000000" pitchFamily="2" charset="-78"/>
          </a:endParaRPr>
        </a:p>
      </dgm:t>
    </dgm:pt>
    <dgm:pt modelId="{3D68F7FE-8F83-40C6-8929-33896F03CD25}" type="parTrans" cxnId="{A050F23C-A4D6-44B2-81F4-CE60D3A45300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FCC6B4B1-503C-4BFB-912F-B014D94BF4B9}" type="sibTrans" cxnId="{A050F23C-A4D6-44B2-81F4-CE60D3A45300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C151C6D1-5BB5-4BA4-8484-70814296B856}">
      <dgm:prSet phldrT="[Text]" custT="1"/>
      <dgm:spPr>
        <a:ln>
          <a:noFill/>
        </a:ln>
      </dgm:spPr>
      <dgm:t>
        <a:bodyPr/>
        <a:lstStyle/>
        <a:p>
          <a:pPr rtl="1"/>
          <a:r>
            <a:rPr lang="fa-IR" sz="5400" b="1" dirty="0" smtClean="0">
              <a:solidFill>
                <a:srgbClr val="7030A0"/>
              </a:solidFill>
              <a:cs typeface="B Nazanin" panose="00000400000000000000" pitchFamily="2" charset="-78"/>
            </a:rPr>
            <a:t>نحوه دسترسی به تست</a:t>
          </a:r>
          <a:endParaRPr lang="fa-IR" sz="5400" b="1" dirty="0">
            <a:solidFill>
              <a:schemeClr val="accent6">
                <a:lumMod val="50000"/>
              </a:schemeClr>
            </a:solidFill>
            <a:cs typeface="B Nazanin" panose="00000400000000000000" pitchFamily="2" charset="-78"/>
          </a:endParaRPr>
        </a:p>
      </dgm:t>
    </dgm:pt>
    <dgm:pt modelId="{29D9CFA9-98FD-4AD0-BE9C-7FCE6CC0F11B}" type="parTrans" cxnId="{784DAC96-4A08-4B22-BD1B-B872DBACCCAE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F76E38D7-208B-4D13-934E-6BAF8CF2827C}" type="sibTrans" cxnId="{784DAC96-4A08-4B22-BD1B-B872DBACCCAE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232749DC-0086-46AC-90CC-DAA2C80EC397}">
      <dgm:prSet phldrT="[Text]" custT="1"/>
      <dgm:spPr/>
      <dgm:t>
        <a:bodyPr/>
        <a:lstStyle/>
        <a:p>
          <a:pPr rtl="1"/>
          <a:r>
            <a:rPr lang="fa-IR" sz="3200" dirty="0" smtClean="0">
              <a:cs typeface="B Nazanin" panose="00000400000000000000" pitchFamily="2" charset="-78"/>
            </a:rPr>
            <a:t>4</a:t>
          </a:r>
          <a:endParaRPr lang="fa-IR" sz="3200" dirty="0">
            <a:cs typeface="B Nazanin" panose="00000400000000000000" pitchFamily="2" charset="-78"/>
          </a:endParaRPr>
        </a:p>
      </dgm:t>
    </dgm:pt>
    <dgm:pt modelId="{12422644-C5A0-40E2-89EA-DA6D2D731572}" type="parTrans" cxnId="{83059A45-DCCF-4532-B64E-EFD8D587D695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AA0849C3-5E84-4AC6-83FF-27C283034A1F}" type="sibTrans" cxnId="{83059A45-DCCF-4532-B64E-EFD8D587D695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6DCEC957-F85D-42BD-BC0B-C192CC285585}">
      <dgm:prSet phldrT="[Text]" custT="1"/>
      <dgm:spPr>
        <a:solidFill>
          <a:srgbClr val="7030A0"/>
        </a:solidFill>
      </dgm:spPr>
      <dgm:t>
        <a:bodyPr/>
        <a:lstStyle/>
        <a:p>
          <a:pPr rtl="1"/>
          <a:r>
            <a:rPr lang="fa-IR" sz="3200" dirty="0" smtClean="0">
              <a:cs typeface="B Nazanin" panose="00000400000000000000" pitchFamily="2" charset="-78"/>
            </a:rPr>
            <a:t>5</a:t>
          </a:r>
          <a:endParaRPr lang="fa-IR" sz="3200" dirty="0">
            <a:cs typeface="B Nazanin" panose="00000400000000000000" pitchFamily="2" charset="-78"/>
          </a:endParaRPr>
        </a:p>
      </dgm:t>
    </dgm:pt>
    <dgm:pt modelId="{F1C79117-F4B5-45CD-8056-E1F3BD948633}" type="parTrans" cxnId="{372BC060-DE90-457F-8426-E22237C8593E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44D20A4B-98C2-4A3F-8A43-3ED3B3E25F4D}" type="sibTrans" cxnId="{372BC060-DE90-457F-8426-E22237C8593E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5B6354ED-618F-4E51-9EAD-05B101DA836E}">
      <dgm:prSet custT="1"/>
      <dgm:spPr>
        <a:ln>
          <a:noFill/>
        </a:ln>
      </dgm:spPr>
      <dgm:t>
        <a:bodyPr/>
        <a:lstStyle/>
        <a:p>
          <a:pPr rtl="1"/>
          <a:r>
            <a:rPr lang="fa-IR" sz="4800" b="1" dirty="0" smtClean="0">
              <a:solidFill>
                <a:schemeClr val="accent5">
                  <a:lumMod val="75000"/>
                </a:schemeClr>
              </a:solidFill>
              <a:cs typeface="B Nazanin" panose="00000400000000000000" pitchFamily="2" charset="-78"/>
            </a:rPr>
            <a:t>مفهوم پاسخ مثبت و منفی</a:t>
          </a:r>
          <a:endParaRPr lang="fa-IR" sz="4800" b="1" dirty="0">
            <a:solidFill>
              <a:schemeClr val="accent5">
                <a:lumMod val="75000"/>
              </a:schemeClr>
            </a:solidFill>
            <a:cs typeface="B Nazanin" panose="00000400000000000000" pitchFamily="2" charset="-78"/>
          </a:endParaRPr>
        </a:p>
      </dgm:t>
    </dgm:pt>
    <dgm:pt modelId="{67F0EC5D-553B-46E2-ACE0-8B929CCF3B40}" type="parTrans" cxnId="{196C9B7F-D0A1-409E-AAB9-537517156ECC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22FFF60E-7002-40D5-92EE-621977375A85}" type="sibTrans" cxnId="{196C9B7F-D0A1-409E-AAB9-537517156ECC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666A1465-C146-4CC1-B8E8-27CFCBAFA061}">
      <dgm:prSet custT="1"/>
      <dgm:spPr>
        <a:ln>
          <a:noFill/>
        </a:ln>
      </dgm:spPr>
      <dgm:t>
        <a:bodyPr/>
        <a:lstStyle/>
        <a:p>
          <a:pPr rtl="1"/>
          <a:r>
            <a:rPr lang="en-US" sz="4000" b="1" dirty="0" smtClean="0">
              <a:solidFill>
                <a:schemeClr val="accent5">
                  <a:lumMod val="75000"/>
                </a:schemeClr>
              </a:solidFill>
              <a:cs typeface="B Nazanin" panose="00000400000000000000" pitchFamily="2" charset="-78"/>
            </a:rPr>
            <a:t>Opt out</a:t>
          </a:r>
          <a:r>
            <a:rPr lang="fa-IR" sz="4000" b="1" dirty="0" smtClean="0">
              <a:solidFill>
                <a:schemeClr val="accent5">
                  <a:lumMod val="75000"/>
                </a:schemeClr>
              </a:solidFill>
              <a:cs typeface="B Nazanin" panose="00000400000000000000" pitchFamily="2" charset="-78"/>
            </a:rPr>
            <a:t>شما هم مانند سایرین باید تست </a:t>
          </a:r>
          <a:r>
            <a:rPr lang="fa-IR" sz="3200" b="1" dirty="0" smtClean="0">
              <a:solidFill>
                <a:schemeClr val="accent5">
                  <a:lumMod val="75000"/>
                </a:schemeClr>
              </a:solidFill>
              <a:cs typeface="B Nazanin" panose="00000400000000000000" pitchFamily="2" charset="-78"/>
            </a:rPr>
            <a:t>بدهید(حق قبول /رد با بیمار </a:t>
          </a:r>
          <a:r>
            <a:rPr lang="fa-IR" sz="3200" b="1" smtClean="0">
              <a:solidFill>
                <a:schemeClr val="accent5">
                  <a:lumMod val="75000"/>
                </a:schemeClr>
              </a:solidFill>
              <a:cs typeface="B Nazanin" panose="00000400000000000000" pitchFamily="2" charset="-78"/>
            </a:rPr>
            <a:t>است )</a:t>
          </a:r>
          <a:endParaRPr lang="fa-IR" sz="4000" b="1" dirty="0">
            <a:solidFill>
              <a:schemeClr val="accent5">
                <a:lumMod val="75000"/>
              </a:schemeClr>
            </a:solidFill>
            <a:cs typeface="B Nazanin" panose="00000400000000000000" pitchFamily="2" charset="-78"/>
          </a:endParaRPr>
        </a:p>
      </dgm:t>
    </dgm:pt>
    <dgm:pt modelId="{66A891FB-6D5D-4A81-9B9A-3990CC439DDD}" type="parTrans" cxnId="{C2E1FA66-CE77-430E-8175-396F0C609B6E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1A3EA4D0-3A53-4FD6-8959-DA68D8876F1F}" type="sibTrans" cxnId="{C2E1FA66-CE77-430E-8175-396F0C609B6E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B21629F8-A202-4E2A-8357-E0E75F1D68C2}" type="pres">
      <dgm:prSet presAssocID="{C301B6C9-4758-4588-A028-E70929DD8EED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5479CF2D-9226-411D-95E4-C840B15A249B}" type="pres">
      <dgm:prSet presAssocID="{72BCA973-ABC6-479A-8728-0CF0499C819C}" presName="composite" presStyleCnt="0"/>
      <dgm:spPr/>
    </dgm:pt>
    <dgm:pt modelId="{046CB7F6-269D-46DD-827B-B71D428DECE5}" type="pres">
      <dgm:prSet presAssocID="{72BCA973-ABC6-479A-8728-0CF0499C819C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E5FEF0AA-39C3-4427-9D91-27CB7947F926}" type="pres">
      <dgm:prSet presAssocID="{72BCA973-ABC6-479A-8728-0CF0499C819C}" presName="descendantText" presStyleLbl="alignAcc1" presStyleIdx="0" presStyleCnt="5" custLinFactNeighborX="5888" custLinFactNeighborY="-9484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ECBF0053-C98A-4089-9D5D-655825EEC1C9}" type="pres">
      <dgm:prSet presAssocID="{ADC52F20-3E49-4E80-9F86-B422C46ABF85}" presName="sp" presStyleCnt="0"/>
      <dgm:spPr/>
    </dgm:pt>
    <dgm:pt modelId="{21839AC6-528E-4930-B348-9E31CC879AAC}" type="pres">
      <dgm:prSet presAssocID="{6A04A7B3-F173-464B-90EE-42D1ED23D6FD}" presName="composite" presStyleCnt="0"/>
      <dgm:spPr/>
    </dgm:pt>
    <dgm:pt modelId="{090C21E6-2B1A-4C4B-BFF8-4D92334839E9}" type="pres">
      <dgm:prSet presAssocID="{6A04A7B3-F173-464B-90EE-42D1ED23D6FD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DFDB2E53-8F42-4F2B-93A1-34B4864C0ADF}" type="pres">
      <dgm:prSet presAssocID="{6A04A7B3-F173-464B-90EE-42D1ED23D6FD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49FDC1CA-970F-4E5E-A30A-878B4DBDEE96}" type="pres">
      <dgm:prSet presAssocID="{F3FDC4F4-318C-4742-96A9-261E2F532118}" presName="sp" presStyleCnt="0"/>
      <dgm:spPr/>
    </dgm:pt>
    <dgm:pt modelId="{273AC133-2D24-4A96-8B7B-A699E2C860A8}" type="pres">
      <dgm:prSet presAssocID="{11DA36F9-07B5-46C8-A752-9192FDB7A0EB}" presName="composite" presStyleCnt="0"/>
      <dgm:spPr/>
    </dgm:pt>
    <dgm:pt modelId="{F422A36B-70D7-4538-9F01-9CC5A7CDBC89}" type="pres">
      <dgm:prSet presAssocID="{11DA36F9-07B5-46C8-A752-9192FDB7A0EB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A41033FC-DFFB-4B5A-B2FD-2C30FB927963}" type="pres">
      <dgm:prSet presAssocID="{11DA36F9-07B5-46C8-A752-9192FDB7A0EB}" presName="descendantText" presStyleLbl="alignAcc1" presStyleIdx="2" presStyleCnt="5" custLinFactNeighborX="19756" custLinFactNeighborY="13659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251D3297-E961-4B48-9B9B-17D18BC83EC4}" type="pres">
      <dgm:prSet presAssocID="{FCC6B4B1-503C-4BFB-912F-B014D94BF4B9}" presName="sp" presStyleCnt="0"/>
      <dgm:spPr/>
    </dgm:pt>
    <dgm:pt modelId="{810CA89A-190E-4148-9F74-7C02F02F9E5F}" type="pres">
      <dgm:prSet presAssocID="{232749DC-0086-46AC-90CC-DAA2C80EC397}" presName="composite" presStyleCnt="0"/>
      <dgm:spPr/>
    </dgm:pt>
    <dgm:pt modelId="{D4B44255-0E37-4578-AC27-7FC9BABF7F3D}" type="pres">
      <dgm:prSet presAssocID="{232749DC-0086-46AC-90CC-DAA2C80EC397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CBEACAF4-6D16-4A1A-8683-6DB7AB52BB86}" type="pres">
      <dgm:prSet presAssocID="{232749DC-0086-46AC-90CC-DAA2C80EC397}" presName="descendantText" presStyleLbl="alignAcc1" presStyleIdx="3" presStyleCnt="5" custScaleX="101250" custScaleY="110973" custLinFactNeighborX="0" custLinFactNeighborY="593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DBD4B7B1-125A-4E41-BAE3-510953E1D6CD}" type="pres">
      <dgm:prSet presAssocID="{AA0849C3-5E84-4AC6-83FF-27C283034A1F}" presName="sp" presStyleCnt="0"/>
      <dgm:spPr/>
    </dgm:pt>
    <dgm:pt modelId="{A029DFFD-E766-4A51-ADCA-A93ED58D78B7}" type="pres">
      <dgm:prSet presAssocID="{6DCEC957-F85D-42BD-BC0B-C192CC285585}" presName="composite" presStyleCnt="0"/>
      <dgm:spPr/>
    </dgm:pt>
    <dgm:pt modelId="{3EBD3EF8-3D51-4ACB-AE59-839F643DB541}" type="pres">
      <dgm:prSet presAssocID="{6DCEC957-F85D-42BD-BC0B-C192CC285585}" presName="parentText" presStyleLbl="alignNode1" presStyleIdx="4" presStyleCnt="5" custScaleY="157947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F22394C0-C169-4A59-A320-2FBAECB229D0}" type="pres">
      <dgm:prSet presAssocID="{6DCEC957-F85D-42BD-BC0B-C192CC285585}" presName="descendantText" presStyleLbl="alignAcc1" presStyleIdx="4" presStyleCnt="5" custScaleY="207942" custLinFactNeighborX="313" custLinFactNeighborY="-3027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372BC060-DE90-457F-8426-E22237C8593E}" srcId="{C301B6C9-4758-4588-A028-E70929DD8EED}" destId="{6DCEC957-F85D-42BD-BC0B-C192CC285585}" srcOrd="4" destOrd="0" parTransId="{F1C79117-F4B5-45CD-8056-E1F3BD948633}" sibTransId="{44D20A4B-98C2-4A3F-8A43-3ED3B3E25F4D}"/>
    <dgm:cxn modelId="{96E83A86-A08B-4614-BBB0-45A5505B666C}" type="presOf" srcId="{C301B6C9-4758-4588-A028-E70929DD8EED}" destId="{B21629F8-A202-4E2A-8357-E0E75F1D68C2}" srcOrd="0" destOrd="0" presId="urn:microsoft.com/office/officeart/2005/8/layout/chevron2"/>
    <dgm:cxn modelId="{08AFE37C-7065-4C4B-BE7E-48FCF03FE024}" type="presOf" srcId="{C151C6D1-5BB5-4BA4-8484-70814296B856}" destId="{A41033FC-DFFB-4B5A-B2FD-2C30FB927963}" srcOrd="0" destOrd="0" presId="urn:microsoft.com/office/officeart/2005/8/layout/chevron2"/>
    <dgm:cxn modelId="{D1A15C8E-18E3-4FE3-B4A7-F14BD53D5AE8}" srcId="{72BCA973-ABC6-479A-8728-0CF0499C819C}" destId="{1FF00500-5EB2-425B-BE02-9AF719F0DA43}" srcOrd="0" destOrd="0" parTransId="{53BD39F9-5266-4E55-A26D-8DE9A34DB78C}" sibTransId="{80CEE5F2-02CB-41DD-8B99-2F26878044CD}"/>
    <dgm:cxn modelId="{196C9B7F-D0A1-409E-AAB9-537517156ECC}" srcId="{232749DC-0086-46AC-90CC-DAA2C80EC397}" destId="{5B6354ED-618F-4E51-9EAD-05B101DA836E}" srcOrd="0" destOrd="0" parTransId="{67F0EC5D-553B-46E2-ACE0-8B929CCF3B40}" sibTransId="{22FFF60E-7002-40D5-92EE-621977375A85}"/>
    <dgm:cxn modelId="{B73FE989-7BCA-41B0-A853-EF595D9188BE}" type="presOf" srcId="{5B6354ED-618F-4E51-9EAD-05B101DA836E}" destId="{CBEACAF4-6D16-4A1A-8683-6DB7AB52BB86}" srcOrd="0" destOrd="0" presId="urn:microsoft.com/office/officeart/2005/8/layout/chevron2"/>
    <dgm:cxn modelId="{0246DD65-665B-458F-8C26-A89CEA4D04AB}" type="presOf" srcId="{11DA36F9-07B5-46C8-A752-9192FDB7A0EB}" destId="{F422A36B-70D7-4538-9F01-9CC5A7CDBC89}" srcOrd="0" destOrd="0" presId="urn:microsoft.com/office/officeart/2005/8/layout/chevron2"/>
    <dgm:cxn modelId="{9FC35318-D679-46C6-9637-4807BD683120}" type="presOf" srcId="{72BCA973-ABC6-479A-8728-0CF0499C819C}" destId="{046CB7F6-269D-46DD-827B-B71D428DECE5}" srcOrd="0" destOrd="0" presId="urn:microsoft.com/office/officeart/2005/8/layout/chevron2"/>
    <dgm:cxn modelId="{8801D009-6297-40C5-847E-B9A88FDD341A}" type="presOf" srcId="{6A04A7B3-F173-464B-90EE-42D1ED23D6FD}" destId="{090C21E6-2B1A-4C4B-BFF8-4D92334839E9}" srcOrd="0" destOrd="0" presId="urn:microsoft.com/office/officeart/2005/8/layout/chevron2"/>
    <dgm:cxn modelId="{784DAC96-4A08-4B22-BD1B-B872DBACCCAE}" srcId="{11DA36F9-07B5-46C8-A752-9192FDB7A0EB}" destId="{C151C6D1-5BB5-4BA4-8484-70814296B856}" srcOrd="0" destOrd="0" parTransId="{29D9CFA9-98FD-4AD0-BE9C-7FCE6CC0F11B}" sibTransId="{F76E38D7-208B-4D13-934E-6BAF8CF2827C}"/>
    <dgm:cxn modelId="{2B7AE4C5-23DA-4E3F-BFA8-C78DAF3B7861}" type="presOf" srcId="{666A1465-C146-4CC1-B8E8-27CFCBAFA061}" destId="{F22394C0-C169-4A59-A320-2FBAECB229D0}" srcOrd="0" destOrd="0" presId="urn:microsoft.com/office/officeart/2005/8/layout/chevron2"/>
    <dgm:cxn modelId="{8E89E140-384D-459C-A850-B195C85734A0}" srcId="{6A04A7B3-F173-464B-90EE-42D1ED23D6FD}" destId="{75770652-E2AE-4601-BF62-A694950FCB40}" srcOrd="0" destOrd="0" parTransId="{07FB9126-3C21-4E9F-BA4E-0864F8021520}" sibTransId="{0E2F792F-2E5C-4999-8A13-98028D4E1F62}"/>
    <dgm:cxn modelId="{D50C6216-6CD1-401B-9987-729090D52E67}" type="presOf" srcId="{6DCEC957-F85D-42BD-BC0B-C192CC285585}" destId="{3EBD3EF8-3D51-4ACB-AE59-839F643DB541}" srcOrd="0" destOrd="0" presId="urn:microsoft.com/office/officeart/2005/8/layout/chevron2"/>
    <dgm:cxn modelId="{AA58D5CE-3306-46B0-9A9D-863F7B61A6EC}" type="presOf" srcId="{1FF00500-5EB2-425B-BE02-9AF719F0DA43}" destId="{E5FEF0AA-39C3-4427-9D91-27CB7947F926}" srcOrd="0" destOrd="0" presId="urn:microsoft.com/office/officeart/2005/8/layout/chevron2"/>
    <dgm:cxn modelId="{6D6BDB2B-D492-4173-9D46-F36F85616C83}" srcId="{C301B6C9-4758-4588-A028-E70929DD8EED}" destId="{72BCA973-ABC6-479A-8728-0CF0499C819C}" srcOrd="0" destOrd="0" parTransId="{FFB476BE-6B4F-4C1F-AE8F-BE54C3EBA350}" sibTransId="{ADC52F20-3E49-4E80-9F86-B422C46ABF85}"/>
    <dgm:cxn modelId="{CA162576-0ED4-4D40-B655-BE954A928A6D}" type="presOf" srcId="{232749DC-0086-46AC-90CC-DAA2C80EC397}" destId="{D4B44255-0E37-4578-AC27-7FC9BABF7F3D}" srcOrd="0" destOrd="0" presId="urn:microsoft.com/office/officeart/2005/8/layout/chevron2"/>
    <dgm:cxn modelId="{83059A45-DCCF-4532-B64E-EFD8D587D695}" srcId="{C301B6C9-4758-4588-A028-E70929DD8EED}" destId="{232749DC-0086-46AC-90CC-DAA2C80EC397}" srcOrd="3" destOrd="0" parTransId="{12422644-C5A0-40E2-89EA-DA6D2D731572}" sibTransId="{AA0849C3-5E84-4AC6-83FF-27C283034A1F}"/>
    <dgm:cxn modelId="{C2E1FA66-CE77-430E-8175-396F0C609B6E}" srcId="{6DCEC957-F85D-42BD-BC0B-C192CC285585}" destId="{666A1465-C146-4CC1-B8E8-27CFCBAFA061}" srcOrd="0" destOrd="0" parTransId="{66A891FB-6D5D-4A81-9B9A-3990CC439DDD}" sibTransId="{1A3EA4D0-3A53-4FD6-8959-DA68D8876F1F}"/>
    <dgm:cxn modelId="{A050F23C-A4D6-44B2-81F4-CE60D3A45300}" srcId="{C301B6C9-4758-4588-A028-E70929DD8EED}" destId="{11DA36F9-07B5-46C8-A752-9192FDB7A0EB}" srcOrd="2" destOrd="0" parTransId="{3D68F7FE-8F83-40C6-8929-33896F03CD25}" sibTransId="{FCC6B4B1-503C-4BFB-912F-B014D94BF4B9}"/>
    <dgm:cxn modelId="{E81AA7E5-6C23-43B4-998E-EC273BBDD0E6}" type="presOf" srcId="{75770652-E2AE-4601-BF62-A694950FCB40}" destId="{DFDB2E53-8F42-4F2B-93A1-34B4864C0ADF}" srcOrd="0" destOrd="0" presId="urn:microsoft.com/office/officeart/2005/8/layout/chevron2"/>
    <dgm:cxn modelId="{ED0545F5-38D2-485D-822B-7B655068B7ED}" srcId="{C301B6C9-4758-4588-A028-E70929DD8EED}" destId="{6A04A7B3-F173-464B-90EE-42D1ED23D6FD}" srcOrd="1" destOrd="0" parTransId="{14C1F099-2392-4707-BF15-81B90A163C64}" sibTransId="{F3FDC4F4-318C-4742-96A9-261E2F532118}"/>
    <dgm:cxn modelId="{EF6A86F7-2DB0-4172-81CC-4CC8A1BBF1F9}" type="presParOf" srcId="{B21629F8-A202-4E2A-8357-E0E75F1D68C2}" destId="{5479CF2D-9226-411D-95E4-C840B15A249B}" srcOrd="0" destOrd="0" presId="urn:microsoft.com/office/officeart/2005/8/layout/chevron2"/>
    <dgm:cxn modelId="{137C3A88-EE60-4A3A-BD18-3720F197F838}" type="presParOf" srcId="{5479CF2D-9226-411D-95E4-C840B15A249B}" destId="{046CB7F6-269D-46DD-827B-B71D428DECE5}" srcOrd="0" destOrd="0" presId="urn:microsoft.com/office/officeart/2005/8/layout/chevron2"/>
    <dgm:cxn modelId="{D8648E26-304B-452D-A521-6FD9359645A2}" type="presParOf" srcId="{5479CF2D-9226-411D-95E4-C840B15A249B}" destId="{E5FEF0AA-39C3-4427-9D91-27CB7947F926}" srcOrd="1" destOrd="0" presId="urn:microsoft.com/office/officeart/2005/8/layout/chevron2"/>
    <dgm:cxn modelId="{76A7AA11-655A-4B9C-8901-35706DC395BF}" type="presParOf" srcId="{B21629F8-A202-4E2A-8357-E0E75F1D68C2}" destId="{ECBF0053-C98A-4089-9D5D-655825EEC1C9}" srcOrd="1" destOrd="0" presId="urn:microsoft.com/office/officeart/2005/8/layout/chevron2"/>
    <dgm:cxn modelId="{14569942-D07C-4BB9-AB57-30BCDD1D3D32}" type="presParOf" srcId="{B21629F8-A202-4E2A-8357-E0E75F1D68C2}" destId="{21839AC6-528E-4930-B348-9E31CC879AAC}" srcOrd="2" destOrd="0" presId="urn:microsoft.com/office/officeart/2005/8/layout/chevron2"/>
    <dgm:cxn modelId="{4EE678F9-AB06-495C-B648-954762FE283D}" type="presParOf" srcId="{21839AC6-528E-4930-B348-9E31CC879AAC}" destId="{090C21E6-2B1A-4C4B-BFF8-4D92334839E9}" srcOrd="0" destOrd="0" presId="urn:microsoft.com/office/officeart/2005/8/layout/chevron2"/>
    <dgm:cxn modelId="{DF769237-CC4B-4DFE-A8C8-73331DA6188F}" type="presParOf" srcId="{21839AC6-528E-4930-B348-9E31CC879AAC}" destId="{DFDB2E53-8F42-4F2B-93A1-34B4864C0ADF}" srcOrd="1" destOrd="0" presId="urn:microsoft.com/office/officeart/2005/8/layout/chevron2"/>
    <dgm:cxn modelId="{C0786D6B-DD65-43E5-BF25-FC5C4071E867}" type="presParOf" srcId="{B21629F8-A202-4E2A-8357-E0E75F1D68C2}" destId="{49FDC1CA-970F-4E5E-A30A-878B4DBDEE96}" srcOrd="3" destOrd="0" presId="urn:microsoft.com/office/officeart/2005/8/layout/chevron2"/>
    <dgm:cxn modelId="{F8E7B65A-206E-46B6-AAF2-CE1E0E51E379}" type="presParOf" srcId="{B21629F8-A202-4E2A-8357-E0E75F1D68C2}" destId="{273AC133-2D24-4A96-8B7B-A699E2C860A8}" srcOrd="4" destOrd="0" presId="urn:microsoft.com/office/officeart/2005/8/layout/chevron2"/>
    <dgm:cxn modelId="{AC30D4FC-8CFE-4CCE-BBE9-1176383751B7}" type="presParOf" srcId="{273AC133-2D24-4A96-8B7B-A699E2C860A8}" destId="{F422A36B-70D7-4538-9F01-9CC5A7CDBC89}" srcOrd="0" destOrd="0" presId="urn:microsoft.com/office/officeart/2005/8/layout/chevron2"/>
    <dgm:cxn modelId="{78D6C61F-1642-42C0-913D-65D4CD29D4A1}" type="presParOf" srcId="{273AC133-2D24-4A96-8B7B-A699E2C860A8}" destId="{A41033FC-DFFB-4B5A-B2FD-2C30FB927963}" srcOrd="1" destOrd="0" presId="urn:microsoft.com/office/officeart/2005/8/layout/chevron2"/>
    <dgm:cxn modelId="{5178BD10-16CF-4F2A-B214-8C256164400A}" type="presParOf" srcId="{B21629F8-A202-4E2A-8357-E0E75F1D68C2}" destId="{251D3297-E961-4B48-9B9B-17D18BC83EC4}" srcOrd="5" destOrd="0" presId="urn:microsoft.com/office/officeart/2005/8/layout/chevron2"/>
    <dgm:cxn modelId="{122FF118-FE7C-408E-9408-F6DAC3F44344}" type="presParOf" srcId="{B21629F8-A202-4E2A-8357-E0E75F1D68C2}" destId="{810CA89A-190E-4148-9F74-7C02F02F9E5F}" srcOrd="6" destOrd="0" presId="urn:microsoft.com/office/officeart/2005/8/layout/chevron2"/>
    <dgm:cxn modelId="{F0938E95-040F-40F1-B1E5-585EC87B5BE9}" type="presParOf" srcId="{810CA89A-190E-4148-9F74-7C02F02F9E5F}" destId="{D4B44255-0E37-4578-AC27-7FC9BABF7F3D}" srcOrd="0" destOrd="0" presId="urn:microsoft.com/office/officeart/2005/8/layout/chevron2"/>
    <dgm:cxn modelId="{74D128D6-0649-4943-AE6E-BE96528DEF19}" type="presParOf" srcId="{810CA89A-190E-4148-9F74-7C02F02F9E5F}" destId="{CBEACAF4-6D16-4A1A-8683-6DB7AB52BB86}" srcOrd="1" destOrd="0" presId="urn:microsoft.com/office/officeart/2005/8/layout/chevron2"/>
    <dgm:cxn modelId="{49607A2C-1D7C-44C4-B27B-DD7D29DDBF01}" type="presParOf" srcId="{B21629F8-A202-4E2A-8357-E0E75F1D68C2}" destId="{DBD4B7B1-125A-4E41-BAE3-510953E1D6CD}" srcOrd="7" destOrd="0" presId="urn:microsoft.com/office/officeart/2005/8/layout/chevron2"/>
    <dgm:cxn modelId="{C779C00D-59CA-4438-A3C1-5693C3B0A34A}" type="presParOf" srcId="{B21629F8-A202-4E2A-8357-E0E75F1D68C2}" destId="{A029DFFD-E766-4A51-ADCA-A93ED58D78B7}" srcOrd="8" destOrd="0" presId="urn:microsoft.com/office/officeart/2005/8/layout/chevron2"/>
    <dgm:cxn modelId="{9E149D7A-9F1F-43A8-94A7-81C7AB162B4D}" type="presParOf" srcId="{A029DFFD-E766-4A51-ADCA-A93ED58D78B7}" destId="{3EBD3EF8-3D51-4ACB-AE59-839F643DB541}" srcOrd="0" destOrd="0" presId="urn:microsoft.com/office/officeart/2005/8/layout/chevron2"/>
    <dgm:cxn modelId="{96976847-2967-449B-B5AD-9E240A905BAC}" type="presParOf" srcId="{A029DFFD-E766-4A51-ADCA-A93ED58D78B7}" destId="{F22394C0-C169-4A59-A320-2FBAECB229D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94DB104-F077-497E-A8BC-F496981DE588}" type="doc">
      <dgm:prSet loTypeId="urn:microsoft.com/office/officeart/2005/8/layout/process1" loCatId="process" qsTypeId="urn:microsoft.com/office/officeart/2005/8/quickstyle/simple1" qsCatId="simple" csTypeId="urn:microsoft.com/office/officeart/2005/8/colors/accent3_2" csCatId="accent3" phldr="1"/>
      <dgm:spPr/>
    </dgm:pt>
    <dgm:pt modelId="{007477BD-60A5-414F-8D19-00EBD626D7F0}">
      <dgm:prSet phldrT="[Text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a-IR" sz="2400" b="1">
              <a:solidFill>
                <a:schemeClr val="bg1"/>
              </a:solidFill>
              <a:cs typeface="B Nazanin" panose="00000400000000000000" pitchFamily="2" charset="-78"/>
            </a:rPr>
            <a:t>1.ایجاد تمایل به انجام تست</a:t>
          </a:r>
          <a:endParaRPr lang="en-US" sz="2400" b="1">
            <a:solidFill>
              <a:schemeClr val="bg1"/>
            </a:solidFill>
            <a:cs typeface="B Nazanin" panose="00000400000000000000" pitchFamily="2" charset="-78"/>
          </a:endParaRPr>
        </a:p>
      </dgm:t>
    </dgm:pt>
    <dgm:pt modelId="{A40E413B-AF04-44AE-8967-1703FA96668C}" type="parTrans" cxnId="{F5DF0147-3CCF-4ABF-B0AC-FB33C27DB05C}">
      <dgm:prSet/>
      <dgm:spPr/>
      <dgm:t>
        <a:bodyPr/>
        <a:lstStyle/>
        <a:p>
          <a:endParaRPr lang="en-US" sz="2400" b="1">
            <a:cs typeface="B Nazanin" panose="00000400000000000000" pitchFamily="2" charset="-78"/>
          </a:endParaRPr>
        </a:p>
      </dgm:t>
    </dgm:pt>
    <dgm:pt modelId="{BCA06880-CD62-45AF-9D53-567EEB19C084}" type="sibTrans" cxnId="{F5DF0147-3CCF-4ABF-B0AC-FB33C27DB05C}">
      <dgm:prSet custT="1"/>
      <dgm:spPr/>
      <dgm:t>
        <a:bodyPr/>
        <a:lstStyle/>
        <a:p>
          <a:endParaRPr lang="en-US" sz="2400" b="1">
            <a:cs typeface="B Nazanin" panose="00000400000000000000" pitchFamily="2" charset="-78"/>
          </a:endParaRPr>
        </a:p>
      </dgm:t>
    </dgm:pt>
    <dgm:pt modelId="{5F3E2C83-0075-4C1C-8367-377983C6CBD6}">
      <dgm:prSet phldrT="[Text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a-IR" sz="2400" b="1">
              <a:solidFill>
                <a:schemeClr val="bg1"/>
              </a:solidFill>
              <a:cs typeface="B Nazanin" panose="00000400000000000000" pitchFamily="2" charset="-78"/>
            </a:rPr>
            <a:t>2.توصیه به انجام تست</a:t>
          </a:r>
          <a:endParaRPr lang="en-US" sz="2400" b="1">
            <a:solidFill>
              <a:schemeClr val="bg1"/>
            </a:solidFill>
            <a:cs typeface="B Nazanin" panose="00000400000000000000" pitchFamily="2" charset="-78"/>
          </a:endParaRPr>
        </a:p>
      </dgm:t>
    </dgm:pt>
    <dgm:pt modelId="{3CD991BB-BF1F-4357-979E-C1D71EE1B5DE}" type="parTrans" cxnId="{880B7802-FE8B-455F-950A-7C301A27E401}">
      <dgm:prSet/>
      <dgm:spPr/>
      <dgm:t>
        <a:bodyPr/>
        <a:lstStyle/>
        <a:p>
          <a:endParaRPr lang="en-US" sz="2400" b="1">
            <a:cs typeface="B Nazanin" panose="00000400000000000000" pitchFamily="2" charset="-78"/>
          </a:endParaRPr>
        </a:p>
      </dgm:t>
    </dgm:pt>
    <dgm:pt modelId="{C920287E-00A2-4F2A-9EE2-564C5E78E917}" type="sibTrans" cxnId="{880B7802-FE8B-455F-950A-7C301A27E401}">
      <dgm:prSet custT="1"/>
      <dgm:spPr/>
      <dgm:t>
        <a:bodyPr/>
        <a:lstStyle/>
        <a:p>
          <a:endParaRPr lang="en-US" sz="2400" b="1">
            <a:cs typeface="B Nazanin" panose="00000400000000000000" pitchFamily="2" charset="-78"/>
          </a:endParaRPr>
        </a:p>
      </dgm:t>
    </dgm:pt>
    <dgm:pt modelId="{92161121-31D1-47E6-92C7-63D7B054A5F6}">
      <dgm:prSet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solidFill>
          <a:srgbClr val="FF0000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fa-IR" sz="2400" b="1" dirty="0">
              <a:cs typeface="B Nazanin" panose="00000400000000000000" pitchFamily="2" charset="-78"/>
            </a:rPr>
            <a:t>3.انجام تست اولیه</a:t>
          </a:r>
          <a:endParaRPr lang="en-US" sz="2400" b="1" dirty="0">
            <a:cs typeface="B Nazanin" panose="00000400000000000000" pitchFamily="2" charset="-78"/>
          </a:endParaRPr>
        </a:p>
      </dgm:t>
    </dgm:pt>
    <dgm:pt modelId="{5A433533-03CB-4E25-9A86-0784490A0FC3}" type="parTrans" cxnId="{E934EBDB-85C3-440D-99D6-FD641ABBD5F9}">
      <dgm:prSet/>
      <dgm:spPr/>
      <dgm:t>
        <a:bodyPr/>
        <a:lstStyle/>
        <a:p>
          <a:endParaRPr lang="en-US" sz="2400" b="1">
            <a:cs typeface="B Nazanin" panose="00000400000000000000" pitchFamily="2" charset="-78"/>
          </a:endParaRPr>
        </a:p>
      </dgm:t>
    </dgm:pt>
    <dgm:pt modelId="{F23BBE37-AB48-44A6-98BA-AF03EB396B0B}" type="sibTrans" cxnId="{E934EBDB-85C3-440D-99D6-FD641ABBD5F9}">
      <dgm:prSet custT="1"/>
      <dgm:spPr/>
      <dgm:t>
        <a:bodyPr/>
        <a:lstStyle/>
        <a:p>
          <a:endParaRPr lang="en-US" sz="2400" b="1">
            <a:cs typeface="B Nazanin" panose="00000400000000000000" pitchFamily="2" charset="-78"/>
          </a:endParaRPr>
        </a:p>
      </dgm:t>
    </dgm:pt>
    <dgm:pt modelId="{3E766AC4-F297-4620-A633-6B29031A4318}">
      <dgm:prSet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a-IR" sz="2400" b="1" dirty="0" smtClean="0">
              <a:solidFill>
                <a:schemeClr val="bg1"/>
              </a:solidFill>
              <a:cs typeface="B Nazanin" panose="00000400000000000000" pitchFamily="2" charset="-78"/>
            </a:rPr>
            <a:t>5. ارجاع و ترغیب برای تست تاییدی</a:t>
          </a:r>
          <a:endParaRPr lang="en-US" sz="2400" b="1" dirty="0">
            <a:solidFill>
              <a:schemeClr val="bg1"/>
            </a:solidFill>
            <a:cs typeface="B Nazanin" panose="00000400000000000000" pitchFamily="2" charset="-78"/>
          </a:endParaRPr>
        </a:p>
      </dgm:t>
    </dgm:pt>
    <dgm:pt modelId="{56EBF6E3-DA2A-48DE-9677-9D7B8E348C10}" type="parTrans" cxnId="{5B523BEA-3B3A-4279-8559-E9BF8C56140C}">
      <dgm:prSet/>
      <dgm:spPr/>
      <dgm:t>
        <a:bodyPr/>
        <a:lstStyle/>
        <a:p>
          <a:endParaRPr lang="en-US" sz="2400" b="1">
            <a:cs typeface="B Nazanin" panose="00000400000000000000" pitchFamily="2" charset="-78"/>
          </a:endParaRPr>
        </a:p>
      </dgm:t>
    </dgm:pt>
    <dgm:pt modelId="{A26FA19E-CE52-4434-A3A5-1F4A9F2F2690}" type="sibTrans" cxnId="{5B523BEA-3B3A-4279-8559-E9BF8C56140C}">
      <dgm:prSet/>
      <dgm:spPr/>
      <dgm:t>
        <a:bodyPr/>
        <a:lstStyle/>
        <a:p>
          <a:endParaRPr lang="en-US" sz="2400" b="1">
            <a:cs typeface="B Nazanin" panose="00000400000000000000" pitchFamily="2" charset="-78"/>
          </a:endParaRPr>
        </a:p>
      </dgm:t>
    </dgm:pt>
    <dgm:pt modelId="{1605CEE8-2DD8-491E-9DB6-68E4361AD906}">
      <dgm:prSet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a-IR" sz="2400" b="1" dirty="0">
              <a:cs typeface="B Nazanin" panose="00000400000000000000" pitchFamily="2" charset="-78"/>
            </a:rPr>
            <a:t>4.اعلام </a:t>
          </a:r>
          <a:r>
            <a:rPr lang="fa-IR" sz="2400" b="1" dirty="0" smtClean="0">
              <a:cs typeface="B Nazanin" panose="00000400000000000000" pitchFamily="2" charset="-78"/>
            </a:rPr>
            <a:t>نتیجه</a:t>
          </a:r>
          <a:endParaRPr lang="en-US" sz="2400" b="1" dirty="0">
            <a:cs typeface="B Nazanin" panose="00000400000000000000" pitchFamily="2" charset="-78"/>
          </a:endParaRPr>
        </a:p>
      </dgm:t>
    </dgm:pt>
    <dgm:pt modelId="{66003DBC-4573-4194-A4A4-6BDC4B9783B8}" type="parTrans" cxnId="{67C6B3B8-C65E-4C1E-B2B7-7B1B8006A4F5}">
      <dgm:prSet/>
      <dgm:spPr/>
      <dgm:t>
        <a:bodyPr/>
        <a:lstStyle/>
        <a:p>
          <a:endParaRPr lang="en-US" sz="2400" b="1">
            <a:cs typeface="B Nazanin" panose="00000400000000000000" pitchFamily="2" charset="-78"/>
          </a:endParaRPr>
        </a:p>
      </dgm:t>
    </dgm:pt>
    <dgm:pt modelId="{76C24C07-5201-4479-A742-3393AF2BF51A}" type="sibTrans" cxnId="{67C6B3B8-C65E-4C1E-B2B7-7B1B8006A4F5}">
      <dgm:prSet custT="1"/>
      <dgm:spPr/>
      <dgm:t>
        <a:bodyPr/>
        <a:lstStyle/>
        <a:p>
          <a:endParaRPr lang="en-US" sz="2400" b="1">
            <a:cs typeface="B Nazanin" panose="00000400000000000000" pitchFamily="2" charset="-78"/>
          </a:endParaRPr>
        </a:p>
      </dgm:t>
    </dgm:pt>
    <dgm:pt modelId="{DC50432B-37BF-4D4D-B788-F79E080D85A2}" type="pres">
      <dgm:prSet presAssocID="{194DB104-F077-497E-A8BC-F496981DE588}" presName="Name0" presStyleCnt="0">
        <dgm:presLayoutVars>
          <dgm:dir/>
          <dgm:resizeHandles val="exact"/>
        </dgm:presLayoutVars>
      </dgm:prSet>
      <dgm:spPr/>
    </dgm:pt>
    <dgm:pt modelId="{C11A54AD-7B73-4835-9AA7-5C9752DA35D8}" type="pres">
      <dgm:prSet presAssocID="{007477BD-60A5-414F-8D19-00EBD626D7F0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79F6123A-D7D1-44C0-B261-C6E985DDBE22}" type="pres">
      <dgm:prSet presAssocID="{BCA06880-CD62-45AF-9D53-567EEB19C084}" presName="sibTrans" presStyleLbl="sibTrans2D1" presStyleIdx="0" presStyleCnt="4"/>
      <dgm:spPr/>
      <dgm:t>
        <a:bodyPr/>
        <a:lstStyle/>
        <a:p>
          <a:pPr rtl="1"/>
          <a:endParaRPr lang="fa-IR"/>
        </a:p>
      </dgm:t>
    </dgm:pt>
    <dgm:pt modelId="{B32962F7-9FCA-4E4A-8886-8ABDF66CFA6E}" type="pres">
      <dgm:prSet presAssocID="{BCA06880-CD62-45AF-9D53-567EEB19C084}" presName="connectorText" presStyleLbl="sibTrans2D1" presStyleIdx="0" presStyleCnt="4"/>
      <dgm:spPr/>
      <dgm:t>
        <a:bodyPr/>
        <a:lstStyle/>
        <a:p>
          <a:pPr rtl="1"/>
          <a:endParaRPr lang="fa-IR"/>
        </a:p>
      </dgm:t>
    </dgm:pt>
    <dgm:pt modelId="{594A870A-2A76-4B93-91FF-423918546E7E}" type="pres">
      <dgm:prSet presAssocID="{5F3E2C83-0075-4C1C-8367-377983C6CBD6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92F79BB9-C984-4A9E-A145-ABDBCCD6C038}" type="pres">
      <dgm:prSet presAssocID="{C920287E-00A2-4F2A-9EE2-564C5E78E917}" presName="sibTrans" presStyleLbl="sibTrans2D1" presStyleIdx="1" presStyleCnt="4"/>
      <dgm:spPr/>
      <dgm:t>
        <a:bodyPr/>
        <a:lstStyle/>
        <a:p>
          <a:pPr rtl="1"/>
          <a:endParaRPr lang="fa-IR"/>
        </a:p>
      </dgm:t>
    </dgm:pt>
    <dgm:pt modelId="{651BC5AE-A415-4690-9F07-8286AD65E8FA}" type="pres">
      <dgm:prSet presAssocID="{C920287E-00A2-4F2A-9EE2-564C5E78E917}" presName="connectorText" presStyleLbl="sibTrans2D1" presStyleIdx="1" presStyleCnt="4"/>
      <dgm:spPr/>
      <dgm:t>
        <a:bodyPr/>
        <a:lstStyle/>
        <a:p>
          <a:pPr rtl="1"/>
          <a:endParaRPr lang="fa-IR"/>
        </a:p>
      </dgm:t>
    </dgm:pt>
    <dgm:pt modelId="{2032CEBA-1D44-4CB8-BF1C-AE4A08F57CEF}" type="pres">
      <dgm:prSet presAssocID="{92161121-31D1-47E6-92C7-63D7B054A5F6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F0D8DF92-B148-4240-AA2B-4CA447C8C3E1}" type="pres">
      <dgm:prSet presAssocID="{F23BBE37-AB48-44A6-98BA-AF03EB396B0B}" presName="sibTrans" presStyleLbl="sibTrans2D1" presStyleIdx="2" presStyleCnt="4"/>
      <dgm:spPr/>
      <dgm:t>
        <a:bodyPr/>
        <a:lstStyle/>
        <a:p>
          <a:pPr rtl="1"/>
          <a:endParaRPr lang="fa-IR"/>
        </a:p>
      </dgm:t>
    </dgm:pt>
    <dgm:pt modelId="{D62B6BC0-9635-405D-A04A-07ABCE971919}" type="pres">
      <dgm:prSet presAssocID="{F23BBE37-AB48-44A6-98BA-AF03EB396B0B}" presName="connectorText" presStyleLbl="sibTrans2D1" presStyleIdx="2" presStyleCnt="4"/>
      <dgm:spPr/>
      <dgm:t>
        <a:bodyPr/>
        <a:lstStyle/>
        <a:p>
          <a:pPr rtl="1"/>
          <a:endParaRPr lang="fa-IR"/>
        </a:p>
      </dgm:t>
    </dgm:pt>
    <dgm:pt modelId="{0605D777-C0F5-49EF-83D7-21698538E96E}" type="pres">
      <dgm:prSet presAssocID="{1605CEE8-2DD8-491E-9DB6-68E4361AD906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7F65A18A-5748-46D9-9DCA-7B1E5658D714}" type="pres">
      <dgm:prSet presAssocID="{76C24C07-5201-4479-A742-3393AF2BF51A}" presName="sibTrans" presStyleLbl="sibTrans2D1" presStyleIdx="3" presStyleCnt="4"/>
      <dgm:spPr/>
      <dgm:t>
        <a:bodyPr/>
        <a:lstStyle/>
        <a:p>
          <a:pPr rtl="1"/>
          <a:endParaRPr lang="fa-IR"/>
        </a:p>
      </dgm:t>
    </dgm:pt>
    <dgm:pt modelId="{85F6BEF9-53BC-44C8-B3E6-5C576F440FB1}" type="pres">
      <dgm:prSet presAssocID="{76C24C07-5201-4479-A742-3393AF2BF51A}" presName="connectorText" presStyleLbl="sibTrans2D1" presStyleIdx="3" presStyleCnt="4"/>
      <dgm:spPr/>
      <dgm:t>
        <a:bodyPr/>
        <a:lstStyle/>
        <a:p>
          <a:pPr rtl="1"/>
          <a:endParaRPr lang="fa-IR"/>
        </a:p>
      </dgm:t>
    </dgm:pt>
    <dgm:pt modelId="{F513806F-5C78-4DDD-B334-4B2943E3F0E6}" type="pres">
      <dgm:prSet presAssocID="{3E766AC4-F297-4620-A633-6B29031A4318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F80EDF8D-10BB-4B58-958D-820100EBF442}" type="presOf" srcId="{5F3E2C83-0075-4C1C-8367-377983C6CBD6}" destId="{594A870A-2A76-4B93-91FF-423918546E7E}" srcOrd="0" destOrd="0" presId="urn:microsoft.com/office/officeart/2005/8/layout/process1"/>
    <dgm:cxn modelId="{9B421B85-78F8-474E-9AD2-F12F945F8943}" type="presOf" srcId="{C920287E-00A2-4F2A-9EE2-564C5E78E917}" destId="{92F79BB9-C984-4A9E-A145-ABDBCCD6C038}" srcOrd="0" destOrd="0" presId="urn:microsoft.com/office/officeart/2005/8/layout/process1"/>
    <dgm:cxn modelId="{880B7802-FE8B-455F-950A-7C301A27E401}" srcId="{194DB104-F077-497E-A8BC-F496981DE588}" destId="{5F3E2C83-0075-4C1C-8367-377983C6CBD6}" srcOrd="1" destOrd="0" parTransId="{3CD991BB-BF1F-4357-979E-C1D71EE1B5DE}" sibTransId="{C920287E-00A2-4F2A-9EE2-564C5E78E917}"/>
    <dgm:cxn modelId="{482543E2-C49C-482F-AECB-2CA0B5982381}" type="presOf" srcId="{76C24C07-5201-4479-A742-3393AF2BF51A}" destId="{7F65A18A-5748-46D9-9DCA-7B1E5658D714}" srcOrd="0" destOrd="0" presId="urn:microsoft.com/office/officeart/2005/8/layout/process1"/>
    <dgm:cxn modelId="{67C6B3B8-C65E-4C1E-B2B7-7B1B8006A4F5}" srcId="{194DB104-F077-497E-A8BC-F496981DE588}" destId="{1605CEE8-2DD8-491E-9DB6-68E4361AD906}" srcOrd="3" destOrd="0" parTransId="{66003DBC-4573-4194-A4A4-6BDC4B9783B8}" sibTransId="{76C24C07-5201-4479-A742-3393AF2BF51A}"/>
    <dgm:cxn modelId="{5B523BEA-3B3A-4279-8559-E9BF8C56140C}" srcId="{194DB104-F077-497E-A8BC-F496981DE588}" destId="{3E766AC4-F297-4620-A633-6B29031A4318}" srcOrd="4" destOrd="0" parTransId="{56EBF6E3-DA2A-48DE-9677-9D7B8E348C10}" sibTransId="{A26FA19E-CE52-4434-A3A5-1F4A9F2F2690}"/>
    <dgm:cxn modelId="{1903BF1C-5641-46C4-97EC-CFDB291677AB}" type="presOf" srcId="{F23BBE37-AB48-44A6-98BA-AF03EB396B0B}" destId="{D62B6BC0-9635-405D-A04A-07ABCE971919}" srcOrd="1" destOrd="0" presId="urn:microsoft.com/office/officeart/2005/8/layout/process1"/>
    <dgm:cxn modelId="{76737E1B-28C6-495B-90E6-B1DA8A3256BC}" type="presOf" srcId="{BCA06880-CD62-45AF-9D53-567EEB19C084}" destId="{B32962F7-9FCA-4E4A-8886-8ABDF66CFA6E}" srcOrd="1" destOrd="0" presId="urn:microsoft.com/office/officeart/2005/8/layout/process1"/>
    <dgm:cxn modelId="{7DF7B40A-4947-41DD-811D-76EC6BC3C08D}" type="presOf" srcId="{194DB104-F077-497E-A8BC-F496981DE588}" destId="{DC50432B-37BF-4D4D-B788-F79E080D85A2}" srcOrd="0" destOrd="0" presId="urn:microsoft.com/office/officeart/2005/8/layout/process1"/>
    <dgm:cxn modelId="{48C21FE9-43C6-4B5C-8797-9F90A5F96667}" type="presOf" srcId="{1605CEE8-2DD8-491E-9DB6-68E4361AD906}" destId="{0605D777-C0F5-49EF-83D7-21698538E96E}" srcOrd="0" destOrd="0" presId="urn:microsoft.com/office/officeart/2005/8/layout/process1"/>
    <dgm:cxn modelId="{315E659F-B145-4738-859A-F65CA266177B}" type="presOf" srcId="{76C24C07-5201-4479-A742-3393AF2BF51A}" destId="{85F6BEF9-53BC-44C8-B3E6-5C576F440FB1}" srcOrd="1" destOrd="0" presId="urn:microsoft.com/office/officeart/2005/8/layout/process1"/>
    <dgm:cxn modelId="{E934EBDB-85C3-440D-99D6-FD641ABBD5F9}" srcId="{194DB104-F077-497E-A8BC-F496981DE588}" destId="{92161121-31D1-47E6-92C7-63D7B054A5F6}" srcOrd="2" destOrd="0" parTransId="{5A433533-03CB-4E25-9A86-0784490A0FC3}" sibTransId="{F23BBE37-AB48-44A6-98BA-AF03EB396B0B}"/>
    <dgm:cxn modelId="{89422AAC-F9B1-4E46-8BD8-670BE3E4DCA5}" type="presOf" srcId="{3E766AC4-F297-4620-A633-6B29031A4318}" destId="{F513806F-5C78-4DDD-B334-4B2943E3F0E6}" srcOrd="0" destOrd="0" presId="urn:microsoft.com/office/officeart/2005/8/layout/process1"/>
    <dgm:cxn modelId="{FE1C6403-454E-490F-B38D-4F3E8BF10420}" type="presOf" srcId="{BCA06880-CD62-45AF-9D53-567EEB19C084}" destId="{79F6123A-D7D1-44C0-B261-C6E985DDBE22}" srcOrd="0" destOrd="0" presId="urn:microsoft.com/office/officeart/2005/8/layout/process1"/>
    <dgm:cxn modelId="{F5DF0147-3CCF-4ABF-B0AC-FB33C27DB05C}" srcId="{194DB104-F077-497E-A8BC-F496981DE588}" destId="{007477BD-60A5-414F-8D19-00EBD626D7F0}" srcOrd="0" destOrd="0" parTransId="{A40E413B-AF04-44AE-8967-1703FA96668C}" sibTransId="{BCA06880-CD62-45AF-9D53-567EEB19C084}"/>
    <dgm:cxn modelId="{575283F0-7594-44E0-9530-226BB92D2276}" type="presOf" srcId="{007477BD-60A5-414F-8D19-00EBD626D7F0}" destId="{C11A54AD-7B73-4835-9AA7-5C9752DA35D8}" srcOrd="0" destOrd="0" presId="urn:microsoft.com/office/officeart/2005/8/layout/process1"/>
    <dgm:cxn modelId="{D60A26F0-DB00-4945-B235-031E2E196894}" type="presOf" srcId="{92161121-31D1-47E6-92C7-63D7B054A5F6}" destId="{2032CEBA-1D44-4CB8-BF1C-AE4A08F57CEF}" srcOrd="0" destOrd="0" presId="urn:microsoft.com/office/officeart/2005/8/layout/process1"/>
    <dgm:cxn modelId="{C394311F-53E3-44B5-8EE2-08EA2DB88F1D}" type="presOf" srcId="{C920287E-00A2-4F2A-9EE2-564C5E78E917}" destId="{651BC5AE-A415-4690-9F07-8286AD65E8FA}" srcOrd="1" destOrd="0" presId="urn:microsoft.com/office/officeart/2005/8/layout/process1"/>
    <dgm:cxn modelId="{63C4E31F-2FF5-4F66-8013-4FCD06D6F327}" type="presOf" srcId="{F23BBE37-AB48-44A6-98BA-AF03EB396B0B}" destId="{F0D8DF92-B148-4240-AA2B-4CA447C8C3E1}" srcOrd="0" destOrd="0" presId="urn:microsoft.com/office/officeart/2005/8/layout/process1"/>
    <dgm:cxn modelId="{7291C297-C617-41C1-9B00-0CF888AF0457}" type="presParOf" srcId="{DC50432B-37BF-4D4D-B788-F79E080D85A2}" destId="{C11A54AD-7B73-4835-9AA7-5C9752DA35D8}" srcOrd="0" destOrd="0" presId="urn:microsoft.com/office/officeart/2005/8/layout/process1"/>
    <dgm:cxn modelId="{70BEEF93-DC06-4AE8-B784-2743072273D1}" type="presParOf" srcId="{DC50432B-37BF-4D4D-B788-F79E080D85A2}" destId="{79F6123A-D7D1-44C0-B261-C6E985DDBE22}" srcOrd="1" destOrd="0" presId="urn:microsoft.com/office/officeart/2005/8/layout/process1"/>
    <dgm:cxn modelId="{045FE21F-7229-4E57-BD40-4AD7532F0312}" type="presParOf" srcId="{79F6123A-D7D1-44C0-B261-C6E985DDBE22}" destId="{B32962F7-9FCA-4E4A-8886-8ABDF66CFA6E}" srcOrd="0" destOrd="0" presId="urn:microsoft.com/office/officeart/2005/8/layout/process1"/>
    <dgm:cxn modelId="{4BD74BB3-87E6-4F59-9796-F52504ADEF6F}" type="presParOf" srcId="{DC50432B-37BF-4D4D-B788-F79E080D85A2}" destId="{594A870A-2A76-4B93-91FF-423918546E7E}" srcOrd="2" destOrd="0" presId="urn:microsoft.com/office/officeart/2005/8/layout/process1"/>
    <dgm:cxn modelId="{2C1558A4-6629-4547-8E2D-C6797A806C0C}" type="presParOf" srcId="{DC50432B-37BF-4D4D-B788-F79E080D85A2}" destId="{92F79BB9-C984-4A9E-A145-ABDBCCD6C038}" srcOrd="3" destOrd="0" presId="urn:microsoft.com/office/officeart/2005/8/layout/process1"/>
    <dgm:cxn modelId="{09FA5152-B85D-4511-9365-71B935C4280B}" type="presParOf" srcId="{92F79BB9-C984-4A9E-A145-ABDBCCD6C038}" destId="{651BC5AE-A415-4690-9F07-8286AD65E8FA}" srcOrd="0" destOrd="0" presId="urn:microsoft.com/office/officeart/2005/8/layout/process1"/>
    <dgm:cxn modelId="{C4D02B61-42B8-4DC8-8898-6567895E69AF}" type="presParOf" srcId="{DC50432B-37BF-4D4D-B788-F79E080D85A2}" destId="{2032CEBA-1D44-4CB8-BF1C-AE4A08F57CEF}" srcOrd="4" destOrd="0" presId="urn:microsoft.com/office/officeart/2005/8/layout/process1"/>
    <dgm:cxn modelId="{4E894942-17DD-4EDB-8E1A-D0C9D3B1AA20}" type="presParOf" srcId="{DC50432B-37BF-4D4D-B788-F79E080D85A2}" destId="{F0D8DF92-B148-4240-AA2B-4CA447C8C3E1}" srcOrd="5" destOrd="0" presId="urn:microsoft.com/office/officeart/2005/8/layout/process1"/>
    <dgm:cxn modelId="{DBACB503-2E17-4D1C-82BB-3E856878C889}" type="presParOf" srcId="{F0D8DF92-B148-4240-AA2B-4CA447C8C3E1}" destId="{D62B6BC0-9635-405D-A04A-07ABCE971919}" srcOrd="0" destOrd="0" presId="urn:microsoft.com/office/officeart/2005/8/layout/process1"/>
    <dgm:cxn modelId="{1043A4F6-E507-47D4-9A48-B8DA8EA49E86}" type="presParOf" srcId="{DC50432B-37BF-4D4D-B788-F79E080D85A2}" destId="{0605D777-C0F5-49EF-83D7-21698538E96E}" srcOrd="6" destOrd="0" presId="urn:microsoft.com/office/officeart/2005/8/layout/process1"/>
    <dgm:cxn modelId="{6C493904-940C-422E-AFA6-85DD75E76EEE}" type="presParOf" srcId="{DC50432B-37BF-4D4D-B788-F79E080D85A2}" destId="{7F65A18A-5748-46D9-9DCA-7B1E5658D714}" srcOrd="7" destOrd="0" presId="urn:microsoft.com/office/officeart/2005/8/layout/process1"/>
    <dgm:cxn modelId="{E93157B8-6512-4919-88F5-1F77CE3691FD}" type="presParOf" srcId="{7F65A18A-5748-46D9-9DCA-7B1E5658D714}" destId="{85F6BEF9-53BC-44C8-B3E6-5C576F440FB1}" srcOrd="0" destOrd="0" presId="urn:microsoft.com/office/officeart/2005/8/layout/process1"/>
    <dgm:cxn modelId="{1035DFF8-5B97-40C9-B800-21BBC79476B9}" type="presParOf" srcId="{DC50432B-37BF-4D4D-B788-F79E080D85A2}" destId="{F513806F-5C78-4DDD-B334-4B2943E3F0E6}" srcOrd="8" destOrd="0" presId="urn:microsoft.com/office/officeart/2005/8/layout/process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301B6C9-4758-4588-A028-E70929DD8EED}" type="doc">
      <dgm:prSet loTypeId="urn:microsoft.com/office/officeart/2005/8/layout/chevron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pPr rtl="1"/>
          <a:endParaRPr lang="fa-IR"/>
        </a:p>
      </dgm:t>
    </dgm:pt>
    <dgm:pt modelId="{72BCA973-ABC6-479A-8728-0CF0499C819C}">
      <dgm:prSet phldrT="[Text]" custT="1"/>
      <dgm:spPr/>
      <dgm:t>
        <a:bodyPr/>
        <a:lstStyle/>
        <a:p>
          <a:pPr rtl="1"/>
          <a:r>
            <a:rPr lang="fa-IR" sz="3200" dirty="0" smtClean="0">
              <a:cs typeface="B Nazanin" panose="00000400000000000000" pitchFamily="2" charset="-78"/>
            </a:rPr>
            <a:t>1</a:t>
          </a:r>
          <a:endParaRPr lang="fa-IR" sz="3200" dirty="0">
            <a:cs typeface="B Nazanin" panose="00000400000000000000" pitchFamily="2" charset="-78"/>
          </a:endParaRPr>
        </a:p>
      </dgm:t>
    </dgm:pt>
    <dgm:pt modelId="{FFB476BE-6B4F-4C1F-AE8F-BE54C3EBA350}" type="parTrans" cxnId="{6D6BDB2B-D492-4173-9D46-F36F85616C83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ADC52F20-3E49-4E80-9F86-B422C46ABF85}" type="sibTrans" cxnId="{6D6BDB2B-D492-4173-9D46-F36F85616C83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1FF00500-5EB2-425B-BE02-9AF719F0DA43}">
      <dgm:prSet phldrT="[Text]" custT="1"/>
      <dgm:spPr>
        <a:ln>
          <a:noFill/>
        </a:ln>
      </dgm:spPr>
      <dgm:t>
        <a:bodyPr/>
        <a:lstStyle/>
        <a:p>
          <a:pPr rtl="1"/>
          <a:r>
            <a:rPr lang="fa-IR" sz="5400" b="1" dirty="0" smtClean="0">
              <a:solidFill>
                <a:srgbClr val="FFC000"/>
              </a:solidFill>
              <a:cs typeface="B Nazanin" panose="00000400000000000000" pitchFamily="2" charset="-78"/>
            </a:rPr>
            <a:t>روش انجام تست توضیح داده می شود</a:t>
          </a:r>
          <a:endParaRPr lang="fa-IR" sz="5400" b="1" dirty="0">
            <a:solidFill>
              <a:srgbClr val="FFC000"/>
            </a:solidFill>
            <a:cs typeface="B Nazanin" panose="00000400000000000000" pitchFamily="2" charset="-78"/>
          </a:endParaRPr>
        </a:p>
      </dgm:t>
    </dgm:pt>
    <dgm:pt modelId="{53BD39F9-5266-4E55-A26D-8DE9A34DB78C}" type="parTrans" cxnId="{D1A15C8E-18E3-4FE3-B4A7-F14BD53D5AE8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80CEE5F2-02CB-41DD-8B99-2F26878044CD}" type="sibTrans" cxnId="{D1A15C8E-18E3-4FE3-B4A7-F14BD53D5AE8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6A04A7B3-F173-464B-90EE-42D1ED23D6FD}">
      <dgm:prSet phldrT="[Text]" custT="1"/>
      <dgm:spPr>
        <a:solidFill>
          <a:srgbClr val="C00000"/>
        </a:solidFill>
      </dgm:spPr>
      <dgm:t>
        <a:bodyPr/>
        <a:lstStyle/>
        <a:p>
          <a:pPr rtl="1"/>
          <a:r>
            <a:rPr lang="fa-IR" sz="3200" dirty="0" smtClean="0">
              <a:cs typeface="B Nazanin" panose="00000400000000000000" pitchFamily="2" charset="-78"/>
            </a:rPr>
            <a:t>2</a:t>
          </a:r>
          <a:endParaRPr lang="fa-IR" sz="3200" dirty="0">
            <a:cs typeface="B Nazanin" panose="00000400000000000000" pitchFamily="2" charset="-78"/>
          </a:endParaRPr>
        </a:p>
      </dgm:t>
    </dgm:pt>
    <dgm:pt modelId="{14C1F099-2392-4707-BF15-81B90A163C64}" type="parTrans" cxnId="{ED0545F5-38D2-485D-822B-7B655068B7ED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F3FDC4F4-318C-4742-96A9-261E2F532118}" type="sibTrans" cxnId="{ED0545F5-38D2-485D-822B-7B655068B7ED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75770652-E2AE-4601-BF62-A694950FCB40}">
      <dgm:prSet phldrT="[Text]" custT="1"/>
      <dgm:spPr>
        <a:ln>
          <a:noFill/>
        </a:ln>
      </dgm:spPr>
      <dgm:t>
        <a:bodyPr/>
        <a:lstStyle/>
        <a:p>
          <a:pPr rtl="1"/>
          <a:r>
            <a:rPr lang="fa-IR" sz="5400" b="1" dirty="0" smtClean="0">
              <a:solidFill>
                <a:srgbClr val="C00000"/>
              </a:solidFill>
              <a:cs typeface="B Nazanin" panose="00000400000000000000" pitchFamily="2" charset="-78"/>
            </a:rPr>
            <a:t>بیان مدت زمان آماده شدن پاسخ</a:t>
          </a:r>
          <a:endParaRPr lang="fa-IR" sz="5400" b="1" dirty="0">
            <a:solidFill>
              <a:srgbClr val="C00000"/>
            </a:solidFill>
            <a:cs typeface="B Nazanin" panose="00000400000000000000" pitchFamily="2" charset="-78"/>
          </a:endParaRPr>
        </a:p>
      </dgm:t>
    </dgm:pt>
    <dgm:pt modelId="{07FB9126-3C21-4E9F-BA4E-0864F8021520}" type="parTrans" cxnId="{8E89E140-384D-459C-A850-B195C85734A0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0E2F792F-2E5C-4999-8A13-98028D4E1F62}" type="sibTrans" cxnId="{8E89E140-384D-459C-A850-B195C85734A0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11DA36F9-07B5-46C8-A752-9192FDB7A0EB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pPr rtl="1"/>
          <a:r>
            <a:rPr lang="fa-IR" sz="3200" dirty="0" smtClean="0">
              <a:cs typeface="B Nazanin" panose="00000400000000000000" pitchFamily="2" charset="-78"/>
            </a:rPr>
            <a:t>3</a:t>
          </a:r>
          <a:endParaRPr lang="fa-IR" sz="3200" dirty="0">
            <a:cs typeface="B Nazanin" panose="00000400000000000000" pitchFamily="2" charset="-78"/>
          </a:endParaRPr>
        </a:p>
      </dgm:t>
    </dgm:pt>
    <dgm:pt modelId="{3D68F7FE-8F83-40C6-8929-33896F03CD25}" type="parTrans" cxnId="{A050F23C-A4D6-44B2-81F4-CE60D3A45300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FCC6B4B1-503C-4BFB-912F-B014D94BF4B9}" type="sibTrans" cxnId="{A050F23C-A4D6-44B2-81F4-CE60D3A45300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C151C6D1-5BB5-4BA4-8484-70814296B856}">
      <dgm:prSet phldrT="[Text]" custT="1"/>
      <dgm:spPr>
        <a:ln>
          <a:noFill/>
        </a:ln>
      </dgm:spPr>
      <dgm:t>
        <a:bodyPr/>
        <a:lstStyle/>
        <a:p>
          <a:pPr rtl="1"/>
          <a:r>
            <a:rPr lang="fa-IR" sz="4800" b="1" dirty="0" smtClean="0">
              <a:solidFill>
                <a:schemeClr val="accent6">
                  <a:lumMod val="50000"/>
                </a:schemeClr>
              </a:solidFill>
              <a:cs typeface="B Nazanin" panose="00000400000000000000" pitchFamily="2" charset="-78"/>
            </a:rPr>
            <a:t>تست اولیه است</a:t>
          </a:r>
          <a:endParaRPr lang="fa-IR" sz="4800" b="1" dirty="0">
            <a:solidFill>
              <a:schemeClr val="accent6">
                <a:lumMod val="50000"/>
              </a:schemeClr>
            </a:solidFill>
            <a:cs typeface="B Nazanin" panose="00000400000000000000" pitchFamily="2" charset="-78"/>
          </a:endParaRPr>
        </a:p>
      </dgm:t>
    </dgm:pt>
    <dgm:pt modelId="{29D9CFA9-98FD-4AD0-BE9C-7FCE6CC0F11B}" type="parTrans" cxnId="{784DAC96-4A08-4B22-BD1B-B872DBACCCAE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F76E38D7-208B-4D13-934E-6BAF8CF2827C}" type="sibTrans" cxnId="{784DAC96-4A08-4B22-BD1B-B872DBACCCAE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232749DC-0086-46AC-90CC-DAA2C80EC397}">
      <dgm:prSet phldrT="[Text]" custT="1"/>
      <dgm:spPr/>
      <dgm:t>
        <a:bodyPr/>
        <a:lstStyle/>
        <a:p>
          <a:pPr rtl="1"/>
          <a:r>
            <a:rPr lang="fa-IR" sz="3200" dirty="0" smtClean="0">
              <a:cs typeface="B Nazanin" panose="00000400000000000000" pitchFamily="2" charset="-78"/>
            </a:rPr>
            <a:t>4</a:t>
          </a:r>
          <a:endParaRPr lang="fa-IR" sz="3200" dirty="0">
            <a:cs typeface="B Nazanin" panose="00000400000000000000" pitchFamily="2" charset="-78"/>
          </a:endParaRPr>
        </a:p>
      </dgm:t>
    </dgm:pt>
    <dgm:pt modelId="{12422644-C5A0-40E2-89EA-DA6D2D731572}" type="parTrans" cxnId="{83059A45-DCCF-4532-B64E-EFD8D587D695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AA0849C3-5E84-4AC6-83FF-27C283034A1F}" type="sibTrans" cxnId="{83059A45-DCCF-4532-B64E-EFD8D587D695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6DCEC957-F85D-42BD-BC0B-C192CC285585}">
      <dgm:prSet phldrT="[Text]" custT="1"/>
      <dgm:spPr>
        <a:solidFill>
          <a:srgbClr val="7030A0"/>
        </a:solidFill>
      </dgm:spPr>
      <dgm:t>
        <a:bodyPr/>
        <a:lstStyle/>
        <a:p>
          <a:pPr rtl="1"/>
          <a:r>
            <a:rPr lang="fa-IR" sz="3200" dirty="0" smtClean="0">
              <a:cs typeface="B Nazanin" panose="00000400000000000000" pitchFamily="2" charset="-78"/>
            </a:rPr>
            <a:t>5</a:t>
          </a:r>
          <a:endParaRPr lang="fa-IR" sz="3200" dirty="0">
            <a:cs typeface="B Nazanin" panose="00000400000000000000" pitchFamily="2" charset="-78"/>
          </a:endParaRPr>
        </a:p>
      </dgm:t>
    </dgm:pt>
    <dgm:pt modelId="{F1C79117-F4B5-45CD-8056-E1F3BD948633}" type="parTrans" cxnId="{372BC060-DE90-457F-8426-E22237C8593E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44D20A4B-98C2-4A3F-8A43-3ED3B3E25F4D}" type="sibTrans" cxnId="{372BC060-DE90-457F-8426-E22237C8593E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5B6354ED-618F-4E51-9EAD-05B101DA836E}">
      <dgm:prSet custT="1"/>
      <dgm:spPr>
        <a:ln>
          <a:noFill/>
        </a:ln>
      </dgm:spPr>
      <dgm:t>
        <a:bodyPr/>
        <a:lstStyle/>
        <a:p>
          <a:pPr rtl="1"/>
          <a:r>
            <a:rPr lang="fa-IR" sz="4800" b="1" dirty="0" smtClean="0">
              <a:solidFill>
                <a:schemeClr val="accent5">
                  <a:lumMod val="75000"/>
                </a:schemeClr>
              </a:solidFill>
              <a:cs typeface="B Nazanin" panose="00000400000000000000" pitchFamily="2" charset="-78"/>
            </a:rPr>
            <a:t>مفهوم پاسخ مثبت و منفی-تکرار</a:t>
          </a:r>
          <a:endParaRPr lang="fa-IR" sz="4800" b="1" dirty="0">
            <a:solidFill>
              <a:schemeClr val="accent5">
                <a:lumMod val="75000"/>
              </a:schemeClr>
            </a:solidFill>
            <a:cs typeface="B Nazanin" panose="00000400000000000000" pitchFamily="2" charset="-78"/>
          </a:endParaRPr>
        </a:p>
      </dgm:t>
    </dgm:pt>
    <dgm:pt modelId="{67F0EC5D-553B-46E2-ACE0-8B929CCF3B40}" type="parTrans" cxnId="{196C9B7F-D0A1-409E-AAB9-537517156ECC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22FFF60E-7002-40D5-92EE-621977375A85}" type="sibTrans" cxnId="{196C9B7F-D0A1-409E-AAB9-537517156ECC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666A1465-C146-4CC1-B8E8-27CFCBAFA061}">
      <dgm:prSet custT="1"/>
      <dgm:spPr>
        <a:ln>
          <a:noFill/>
        </a:ln>
      </dgm:spPr>
      <dgm:t>
        <a:bodyPr/>
        <a:lstStyle/>
        <a:p>
          <a:pPr rtl="1"/>
          <a:r>
            <a:rPr lang="fa-IR" sz="4800" b="1" dirty="0" smtClean="0">
              <a:solidFill>
                <a:srgbClr val="7030A0"/>
              </a:solidFill>
              <a:cs typeface="B Nazanin" panose="00000400000000000000" pitchFamily="2" charset="-78"/>
            </a:rPr>
            <a:t>تست انجام می شود</a:t>
          </a:r>
          <a:endParaRPr lang="fa-IR" sz="4800" b="1" dirty="0">
            <a:solidFill>
              <a:srgbClr val="7030A0"/>
            </a:solidFill>
            <a:cs typeface="B Nazanin" panose="00000400000000000000" pitchFamily="2" charset="-78"/>
          </a:endParaRPr>
        </a:p>
      </dgm:t>
    </dgm:pt>
    <dgm:pt modelId="{66A891FB-6D5D-4A81-9B9A-3990CC439DDD}" type="parTrans" cxnId="{C2E1FA66-CE77-430E-8175-396F0C609B6E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1A3EA4D0-3A53-4FD6-8959-DA68D8876F1F}" type="sibTrans" cxnId="{C2E1FA66-CE77-430E-8175-396F0C609B6E}">
      <dgm:prSet/>
      <dgm:spPr/>
      <dgm:t>
        <a:bodyPr/>
        <a:lstStyle/>
        <a:p>
          <a:pPr rtl="1"/>
          <a:endParaRPr lang="fa-IR" sz="2800">
            <a:cs typeface="B Nazanin" panose="00000400000000000000" pitchFamily="2" charset="-78"/>
          </a:endParaRPr>
        </a:p>
      </dgm:t>
    </dgm:pt>
    <dgm:pt modelId="{B21629F8-A202-4E2A-8357-E0E75F1D68C2}" type="pres">
      <dgm:prSet presAssocID="{C301B6C9-4758-4588-A028-E70929DD8EED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5479CF2D-9226-411D-95E4-C840B15A249B}" type="pres">
      <dgm:prSet presAssocID="{72BCA973-ABC6-479A-8728-0CF0499C819C}" presName="composite" presStyleCnt="0"/>
      <dgm:spPr/>
    </dgm:pt>
    <dgm:pt modelId="{046CB7F6-269D-46DD-827B-B71D428DECE5}" type="pres">
      <dgm:prSet presAssocID="{72BCA973-ABC6-479A-8728-0CF0499C819C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E5FEF0AA-39C3-4427-9D91-27CB7947F926}" type="pres">
      <dgm:prSet presAssocID="{72BCA973-ABC6-479A-8728-0CF0499C819C}" presName="descendantText" presStyleLbl="alignAcc1" presStyleIdx="0" presStyleCnt="5" custLinFactNeighborX="0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ECBF0053-C98A-4089-9D5D-655825EEC1C9}" type="pres">
      <dgm:prSet presAssocID="{ADC52F20-3E49-4E80-9F86-B422C46ABF85}" presName="sp" presStyleCnt="0"/>
      <dgm:spPr/>
    </dgm:pt>
    <dgm:pt modelId="{21839AC6-528E-4930-B348-9E31CC879AAC}" type="pres">
      <dgm:prSet presAssocID="{6A04A7B3-F173-464B-90EE-42D1ED23D6FD}" presName="composite" presStyleCnt="0"/>
      <dgm:spPr/>
    </dgm:pt>
    <dgm:pt modelId="{090C21E6-2B1A-4C4B-BFF8-4D92334839E9}" type="pres">
      <dgm:prSet presAssocID="{6A04A7B3-F173-464B-90EE-42D1ED23D6FD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DFDB2E53-8F42-4F2B-93A1-34B4864C0ADF}" type="pres">
      <dgm:prSet presAssocID="{6A04A7B3-F173-464B-90EE-42D1ED23D6FD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49FDC1CA-970F-4E5E-A30A-878B4DBDEE96}" type="pres">
      <dgm:prSet presAssocID="{F3FDC4F4-318C-4742-96A9-261E2F532118}" presName="sp" presStyleCnt="0"/>
      <dgm:spPr/>
    </dgm:pt>
    <dgm:pt modelId="{273AC133-2D24-4A96-8B7B-A699E2C860A8}" type="pres">
      <dgm:prSet presAssocID="{11DA36F9-07B5-46C8-A752-9192FDB7A0EB}" presName="composite" presStyleCnt="0"/>
      <dgm:spPr/>
    </dgm:pt>
    <dgm:pt modelId="{F422A36B-70D7-4538-9F01-9CC5A7CDBC89}" type="pres">
      <dgm:prSet presAssocID="{11DA36F9-07B5-46C8-A752-9192FDB7A0EB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A41033FC-DFFB-4B5A-B2FD-2C30FB927963}" type="pres">
      <dgm:prSet presAssocID="{11DA36F9-07B5-46C8-A752-9192FDB7A0EB}" presName="descendantText" presStyleLbl="alignAcc1" presStyleIdx="2" presStyleCnt="5" custLinFactNeighborX="0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251D3297-E961-4B48-9B9B-17D18BC83EC4}" type="pres">
      <dgm:prSet presAssocID="{FCC6B4B1-503C-4BFB-912F-B014D94BF4B9}" presName="sp" presStyleCnt="0"/>
      <dgm:spPr/>
    </dgm:pt>
    <dgm:pt modelId="{810CA89A-190E-4148-9F74-7C02F02F9E5F}" type="pres">
      <dgm:prSet presAssocID="{232749DC-0086-46AC-90CC-DAA2C80EC397}" presName="composite" presStyleCnt="0"/>
      <dgm:spPr/>
    </dgm:pt>
    <dgm:pt modelId="{D4B44255-0E37-4578-AC27-7FC9BABF7F3D}" type="pres">
      <dgm:prSet presAssocID="{232749DC-0086-46AC-90CC-DAA2C80EC397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CBEACAF4-6D16-4A1A-8683-6DB7AB52BB86}" type="pres">
      <dgm:prSet presAssocID="{232749DC-0086-46AC-90CC-DAA2C80EC397}" presName="descendantText" presStyleLbl="alignAcc1" presStyleIdx="3" presStyleCnt="5" custScaleX="101250" custScaleY="110973" custLinFactNeighborY="13667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DBD4B7B1-125A-4E41-BAE3-510953E1D6CD}" type="pres">
      <dgm:prSet presAssocID="{AA0849C3-5E84-4AC6-83FF-27C283034A1F}" presName="sp" presStyleCnt="0"/>
      <dgm:spPr/>
    </dgm:pt>
    <dgm:pt modelId="{A029DFFD-E766-4A51-ADCA-A93ED58D78B7}" type="pres">
      <dgm:prSet presAssocID="{6DCEC957-F85D-42BD-BC0B-C192CC285585}" presName="composite" presStyleCnt="0"/>
      <dgm:spPr/>
    </dgm:pt>
    <dgm:pt modelId="{3EBD3EF8-3D51-4ACB-AE59-839F643DB541}" type="pres">
      <dgm:prSet presAssocID="{6DCEC957-F85D-42BD-BC0B-C192CC285585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F22394C0-C169-4A59-A320-2FBAECB229D0}" type="pres">
      <dgm:prSet presAssocID="{6DCEC957-F85D-42BD-BC0B-C192CC285585}" presName="descendantText" presStyleLbl="alignAcc1" presStyleIdx="4" presStyleCnt="5" custLinFactNeighborX="701" custLinFactNeighborY="-4269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5989A6C3-5725-4C04-BD54-F46144DAA27E}" type="presOf" srcId="{C151C6D1-5BB5-4BA4-8484-70814296B856}" destId="{A41033FC-DFFB-4B5A-B2FD-2C30FB927963}" srcOrd="0" destOrd="0" presId="urn:microsoft.com/office/officeart/2005/8/layout/chevron2"/>
    <dgm:cxn modelId="{2C4320C0-E071-4E57-82E5-F69F3FFC848D}" type="presOf" srcId="{6DCEC957-F85D-42BD-BC0B-C192CC285585}" destId="{3EBD3EF8-3D51-4ACB-AE59-839F643DB541}" srcOrd="0" destOrd="0" presId="urn:microsoft.com/office/officeart/2005/8/layout/chevron2"/>
    <dgm:cxn modelId="{372BC060-DE90-457F-8426-E22237C8593E}" srcId="{C301B6C9-4758-4588-A028-E70929DD8EED}" destId="{6DCEC957-F85D-42BD-BC0B-C192CC285585}" srcOrd="4" destOrd="0" parTransId="{F1C79117-F4B5-45CD-8056-E1F3BD948633}" sibTransId="{44D20A4B-98C2-4A3F-8A43-3ED3B3E25F4D}"/>
    <dgm:cxn modelId="{D1A15C8E-18E3-4FE3-B4A7-F14BD53D5AE8}" srcId="{72BCA973-ABC6-479A-8728-0CF0499C819C}" destId="{1FF00500-5EB2-425B-BE02-9AF719F0DA43}" srcOrd="0" destOrd="0" parTransId="{53BD39F9-5266-4E55-A26D-8DE9A34DB78C}" sibTransId="{80CEE5F2-02CB-41DD-8B99-2F26878044CD}"/>
    <dgm:cxn modelId="{196C9B7F-D0A1-409E-AAB9-537517156ECC}" srcId="{232749DC-0086-46AC-90CC-DAA2C80EC397}" destId="{5B6354ED-618F-4E51-9EAD-05B101DA836E}" srcOrd="0" destOrd="0" parTransId="{67F0EC5D-553B-46E2-ACE0-8B929CCF3B40}" sibTransId="{22FFF60E-7002-40D5-92EE-621977375A85}"/>
    <dgm:cxn modelId="{E15A6BF6-A4BC-4458-A8C6-3B7CFD2D349E}" type="presOf" srcId="{C301B6C9-4758-4588-A028-E70929DD8EED}" destId="{B21629F8-A202-4E2A-8357-E0E75F1D68C2}" srcOrd="0" destOrd="0" presId="urn:microsoft.com/office/officeart/2005/8/layout/chevron2"/>
    <dgm:cxn modelId="{7D314000-1037-4E89-A9CC-528A33F93B5B}" type="presOf" srcId="{5B6354ED-618F-4E51-9EAD-05B101DA836E}" destId="{CBEACAF4-6D16-4A1A-8683-6DB7AB52BB86}" srcOrd="0" destOrd="0" presId="urn:microsoft.com/office/officeart/2005/8/layout/chevron2"/>
    <dgm:cxn modelId="{784DAC96-4A08-4B22-BD1B-B872DBACCCAE}" srcId="{11DA36F9-07B5-46C8-A752-9192FDB7A0EB}" destId="{C151C6D1-5BB5-4BA4-8484-70814296B856}" srcOrd="0" destOrd="0" parTransId="{29D9CFA9-98FD-4AD0-BE9C-7FCE6CC0F11B}" sibTransId="{F76E38D7-208B-4D13-934E-6BAF8CF2827C}"/>
    <dgm:cxn modelId="{8E89E140-384D-459C-A850-B195C85734A0}" srcId="{6A04A7B3-F173-464B-90EE-42D1ED23D6FD}" destId="{75770652-E2AE-4601-BF62-A694950FCB40}" srcOrd="0" destOrd="0" parTransId="{07FB9126-3C21-4E9F-BA4E-0864F8021520}" sibTransId="{0E2F792F-2E5C-4999-8A13-98028D4E1F62}"/>
    <dgm:cxn modelId="{7414D0A2-BA1A-4911-A909-ECD724CD4584}" type="presOf" srcId="{72BCA973-ABC6-479A-8728-0CF0499C819C}" destId="{046CB7F6-269D-46DD-827B-B71D428DECE5}" srcOrd="0" destOrd="0" presId="urn:microsoft.com/office/officeart/2005/8/layout/chevron2"/>
    <dgm:cxn modelId="{5C64D42E-9904-4980-A874-19552C1B4860}" type="presOf" srcId="{1FF00500-5EB2-425B-BE02-9AF719F0DA43}" destId="{E5FEF0AA-39C3-4427-9D91-27CB7947F926}" srcOrd="0" destOrd="0" presId="urn:microsoft.com/office/officeart/2005/8/layout/chevron2"/>
    <dgm:cxn modelId="{6D6BDB2B-D492-4173-9D46-F36F85616C83}" srcId="{C301B6C9-4758-4588-A028-E70929DD8EED}" destId="{72BCA973-ABC6-479A-8728-0CF0499C819C}" srcOrd="0" destOrd="0" parTransId="{FFB476BE-6B4F-4C1F-AE8F-BE54C3EBA350}" sibTransId="{ADC52F20-3E49-4E80-9F86-B422C46ABF85}"/>
    <dgm:cxn modelId="{83059A45-DCCF-4532-B64E-EFD8D587D695}" srcId="{C301B6C9-4758-4588-A028-E70929DD8EED}" destId="{232749DC-0086-46AC-90CC-DAA2C80EC397}" srcOrd="3" destOrd="0" parTransId="{12422644-C5A0-40E2-89EA-DA6D2D731572}" sibTransId="{AA0849C3-5E84-4AC6-83FF-27C283034A1F}"/>
    <dgm:cxn modelId="{C2E1FA66-CE77-430E-8175-396F0C609B6E}" srcId="{6DCEC957-F85D-42BD-BC0B-C192CC285585}" destId="{666A1465-C146-4CC1-B8E8-27CFCBAFA061}" srcOrd="0" destOrd="0" parTransId="{66A891FB-6D5D-4A81-9B9A-3990CC439DDD}" sibTransId="{1A3EA4D0-3A53-4FD6-8959-DA68D8876F1F}"/>
    <dgm:cxn modelId="{96CFDDEE-C641-4924-8B64-2BD06182A584}" type="presOf" srcId="{75770652-E2AE-4601-BF62-A694950FCB40}" destId="{DFDB2E53-8F42-4F2B-93A1-34B4864C0ADF}" srcOrd="0" destOrd="0" presId="urn:microsoft.com/office/officeart/2005/8/layout/chevron2"/>
    <dgm:cxn modelId="{EBD621AB-203C-4C73-ADEF-E8CD928A17B8}" type="presOf" srcId="{666A1465-C146-4CC1-B8E8-27CFCBAFA061}" destId="{F22394C0-C169-4A59-A320-2FBAECB229D0}" srcOrd="0" destOrd="0" presId="urn:microsoft.com/office/officeart/2005/8/layout/chevron2"/>
    <dgm:cxn modelId="{83A9B348-D297-468E-9C64-C602CFB569F4}" type="presOf" srcId="{6A04A7B3-F173-464B-90EE-42D1ED23D6FD}" destId="{090C21E6-2B1A-4C4B-BFF8-4D92334839E9}" srcOrd="0" destOrd="0" presId="urn:microsoft.com/office/officeart/2005/8/layout/chevron2"/>
    <dgm:cxn modelId="{3A5E9D2E-87C4-4EAE-9100-A0297385CDFC}" type="presOf" srcId="{11DA36F9-07B5-46C8-A752-9192FDB7A0EB}" destId="{F422A36B-70D7-4538-9F01-9CC5A7CDBC89}" srcOrd="0" destOrd="0" presId="urn:microsoft.com/office/officeart/2005/8/layout/chevron2"/>
    <dgm:cxn modelId="{A050F23C-A4D6-44B2-81F4-CE60D3A45300}" srcId="{C301B6C9-4758-4588-A028-E70929DD8EED}" destId="{11DA36F9-07B5-46C8-A752-9192FDB7A0EB}" srcOrd="2" destOrd="0" parTransId="{3D68F7FE-8F83-40C6-8929-33896F03CD25}" sibTransId="{FCC6B4B1-503C-4BFB-912F-B014D94BF4B9}"/>
    <dgm:cxn modelId="{F113CC66-6C2E-4E8F-9AAA-859C2F1AE642}" type="presOf" srcId="{232749DC-0086-46AC-90CC-DAA2C80EC397}" destId="{D4B44255-0E37-4578-AC27-7FC9BABF7F3D}" srcOrd="0" destOrd="0" presId="urn:microsoft.com/office/officeart/2005/8/layout/chevron2"/>
    <dgm:cxn modelId="{ED0545F5-38D2-485D-822B-7B655068B7ED}" srcId="{C301B6C9-4758-4588-A028-E70929DD8EED}" destId="{6A04A7B3-F173-464B-90EE-42D1ED23D6FD}" srcOrd="1" destOrd="0" parTransId="{14C1F099-2392-4707-BF15-81B90A163C64}" sibTransId="{F3FDC4F4-318C-4742-96A9-261E2F532118}"/>
    <dgm:cxn modelId="{A3883C12-7EC1-4387-BE41-11B487AC6432}" type="presParOf" srcId="{B21629F8-A202-4E2A-8357-E0E75F1D68C2}" destId="{5479CF2D-9226-411D-95E4-C840B15A249B}" srcOrd="0" destOrd="0" presId="urn:microsoft.com/office/officeart/2005/8/layout/chevron2"/>
    <dgm:cxn modelId="{88758F89-5828-4878-8D96-CE0FD815C23E}" type="presParOf" srcId="{5479CF2D-9226-411D-95E4-C840B15A249B}" destId="{046CB7F6-269D-46DD-827B-B71D428DECE5}" srcOrd="0" destOrd="0" presId="urn:microsoft.com/office/officeart/2005/8/layout/chevron2"/>
    <dgm:cxn modelId="{CFEE267E-9CB8-4E21-93D0-CB8C6178ED68}" type="presParOf" srcId="{5479CF2D-9226-411D-95E4-C840B15A249B}" destId="{E5FEF0AA-39C3-4427-9D91-27CB7947F926}" srcOrd="1" destOrd="0" presId="urn:microsoft.com/office/officeart/2005/8/layout/chevron2"/>
    <dgm:cxn modelId="{F43D1058-48A5-4A3F-AA34-29F2D3785CE4}" type="presParOf" srcId="{B21629F8-A202-4E2A-8357-E0E75F1D68C2}" destId="{ECBF0053-C98A-4089-9D5D-655825EEC1C9}" srcOrd="1" destOrd="0" presId="urn:microsoft.com/office/officeart/2005/8/layout/chevron2"/>
    <dgm:cxn modelId="{D24396E4-B134-40A0-B43C-A5C0789AD90B}" type="presParOf" srcId="{B21629F8-A202-4E2A-8357-E0E75F1D68C2}" destId="{21839AC6-528E-4930-B348-9E31CC879AAC}" srcOrd="2" destOrd="0" presId="urn:microsoft.com/office/officeart/2005/8/layout/chevron2"/>
    <dgm:cxn modelId="{C18567BB-053E-4EBD-8AA6-9BEF23033630}" type="presParOf" srcId="{21839AC6-528E-4930-B348-9E31CC879AAC}" destId="{090C21E6-2B1A-4C4B-BFF8-4D92334839E9}" srcOrd="0" destOrd="0" presId="urn:microsoft.com/office/officeart/2005/8/layout/chevron2"/>
    <dgm:cxn modelId="{53BCDAFB-0A5E-4BA6-905A-8523AD084F37}" type="presParOf" srcId="{21839AC6-528E-4930-B348-9E31CC879AAC}" destId="{DFDB2E53-8F42-4F2B-93A1-34B4864C0ADF}" srcOrd="1" destOrd="0" presId="urn:microsoft.com/office/officeart/2005/8/layout/chevron2"/>
    <dgm:cxn modelId="{A31103AD-D755-489D-9C28-962AE27C96DE}" type="presParOf" srcId="{B21629F8-A202-4E2A-8357-E0E75F1D68C2}" destId="{49FDC1CA-970F-4E5E-A30A-878B4DBDEE96}" srcOrd="3" destOrd="0" presId="urn:microsoft.com/office/officeart/2005/8/layout/chevron2"/>
    <dgm:cxn modelId="{6E28E14F-6F77-4207-9D62-652164B883DF}" type="presParOf" srcId="{B21629F8-A202-4E2A-8357-E0E75F1D68C2}" destId="{273AC133-2D24-4A96-8B7B-A699E2C860A8}" srcOrd="4" destOrd="0" presId="urn:microsoft.com/office/officeart/2005/8/layout/chevron2"/>
    <dgm:cxn modelId="{A03C0B1C-A501-4CD4-BBA7-E1B437D258FC}" type="presParOf" srcId="{273AC133-2D24-4A96-8B7B-A699E2C860A8}" destId="{F422A36B-70D7-4538-9F01-9CC5A7CDBC89}" srcOrd="0" destOrd="0" presId="urn:microsoft.com/office/officeart/2005/8/layout/chevron2"/>
    <dgm:cxn modelId="{E1079D5F-CBBE-44BA-98A1-14AB71B7A438}" type="presParOf" srcId="{273AC133-2D24-4A96-8B7B-A699E2C860A8}" destId="{A41033FC-DFFB-4B5A-B2FD-2C30FB927963}" srcOrd="1" destOrd="0" presId="urn:microsoft.com/office/officeart/2005/8/layout/chevron2"/>
    <dgm:cxn modelId="{96A5713A-B229-4687-8646-218E6A8956E9}" type="presParOf" srcId="{B21629F8-A202-4E2A-8357-E0E75F1D68C2}" destId="{251D3297-E961-4B48-9B9B-17D18BC83EC4}" srcOrd="5" destOrd="0" presId="urn:microsoft.com/office/officeart/2005/8/layout/chevron2"/>
    <dgm:cxn modelId="{7A58D275-2216-46E9-BA26-3B3BCF232C71}" type="presParOf" srcId="{B21629F8-A202-4E2A-8357-E0E75F1D68C2}" destId="{810CA89A-190E-4148-9F74-7C02F02F9E5F}" srcOrd="6" destOrd="0" presId="urn:microsoft.com/office/officeart/2005/8/layout/chevron2"/>
    <dgm:cxn modelId="{8E38B5D7-85E7-41CB-BAAF-41D760B68B75}" type="presParOf" srcId="{810CA89A-190E-4148-9F74-7C02F02F9E5F}" destId="{D4B44255-0E37-4578-AC27-7FC9BABF7F3D}" srcOrd="0" destOrd="0" presId="urn:microsoft.com/office/officeart/2005/8/layout/chevron2"/>
    <dgm:cxn modelId="{9F723392-9AA0-4D01-9B7F-2FF3F10A6B13}" type="presParOf" srcId="{810CA89A-190E-4148-9F74-7C02F02F9E5F}" destId="{CBEACAF4-6D16-4A1A-8683-6DB7AB52BB86}" srcOrd="1" destOrd="0" presId="urn:microsoft.com/office/officeart/2005/8/layout/chevron2"/>
    <dgm:cxn modelId="{311A4273-0F74-4A94-96E5-09DBCE9C0FF1}" type="presParOf" srcId="{B21629F8-A202-4E2A-8357-E0E75F1D68C2}" destId="{DBD4B7B1-125A-4E41-BAE3-510953E1D6CD}" srcOrd="7" destOrd="0" presId="urn:microsoft.com/office/officeart/2005/8/layout/chevron2"/>
    <dgm:cxn modelId="{6AC6372D-F594-478C-8303-DAED27B320FE}" type="presParOf" srcId="{B21629F8-A202-4E2A-8357-E0E75F1D68C2}" destId="{A029DFFD-E766-4A51-ADCA-A93ED58D78B7}" srcOrd="8" destOrd="0" presId="urn:microsoft.com/office/officeart/2005/8/layout/chevron2"/>
    <dgm:cxn modelId="{903A9E0C-D51A-4088-853F-473D69F8DCF8}" type="presParOf" srcId="{A029DFFD-E766-4A51-ADCA-A93ED58D78B7}" destId="{3EBD3EF8-3D51-4ACB-AE59-839F643DB541}" srcOrd="0" destOrd="0" presId="urn:microsoft.com/office/officeart/2005/8/layout/chevron2"/>
    <dgm:cxn modelId="{A373A1DB-CBC1-4D10-9D42-24ED87828D54}" type="presParOf" srcId="{A029DFFD-E766-4A51-ADCA-A93ED58D78B7}" destId="{F22394C0-C169-4A59-A320-2FBAECB229D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6CB7F6-269D-46DD-827B-B71D428DECE5}">
      <dsp:nvSpPr>
        <dsp:cNvPr id="0" name=""/>
        <dsp:cNvSpPr/>
      </dsp:nvSpPr>
      <dsp:spPr>
        <a:xfrm rot="5400000">
          <a:off x="-156744" y="128397"/>
          <a:ext cx="837738" cy="586416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200" kern="1200" dirty="0" smtClean="0">
              <a:cs typeface="B Nazanin" panose="00000400000000000000" pitchFamily="2" charset="-78"/>
            </a:rPr>
            <a:t>1</a:t>
          </a:r>
          <a:endParaRPr lang="fa-IR" sz="3200" kern="1200" dirty="0">
            <a:cs typeface="B Nazanin" panose="00000400000000000000" pitchFamily="2" charset="-78"/>
          </a:endParaRPr>
        </a:p>
      </dsp:txBody>
      <dsp:txXfrm rot="-5400000">
        <a:off x="-31083" y="295944"/>
        <a:ext cx="586416" cy="251322"/>
      </dsp:txXfrm>
    </dsp:sp>
    <dsp:sp modelId="{E5FEF0AA-39C3-4427-9D91-27CB7947F926}">
      <dsp:nvSpPr>
        <dsp:cNvPr id="0" name=""/>
        <dsp:cNvSpPr/>
      </dsp:nvSpPr>
      <dsp:spPr>
        <a:xfrm rot="5400000">
          <a:off x="5580812" y="-4407978"/>
          <a:ext cx="544530" cy="936048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376" tIns="30480" rIns="30480" bIns="30480" numCol="1" spcCol="1270" anchor="ctr" anchorCtr="0">
          <a:noAutofit/>
        </a:bodyPr>
        <a:lstStyle/>
        <a:p>
          <a:pPr marL="285750" lvl="1" indent="-285750" algn="r" defTabSz="21336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800" b="1" kern="1200" dirty="0" smtClean="0">
              <a:solidFill>
                <a:srgbClr val="FF0000"/>
              </a:solidFill>
              <a:cs typeface="B Nazanin" panose="00000400000000000000" pitchFamily="2" charset="-78"/>
            </a:rPr>
            <a:t>C</a:t>
          </a:r>
          <a:r>
            <a:rPr lang="en-US" sz="4800" kern="1200" dirty="0" smtClean="0">
              <a:cs typeface="B Nazanin" panose="00000400000000000000" pitchFamily="2" charset="-78"/>
            </a:rPr>
            <a:t>onsent</a:t>
          </a:r>
          <a:r>
            <a:rPr lang="fa-IR" sz="4800" kern="1200" dirty="0" smtClean="0">
              <a:cs typeface="B Nazanin" panose="00000400000000000000" pitchFamily="2" charset="-78"/>
            </a:rPr>
            <a:t>= رضایت آگاهانه </a:t>
          </a:r>
          <a:endParaRPr lang="fa-IR" sz="4800" b="1" kern="1200" dirty="0">
            <a:solidFill>
              <a:srgbClr val="FFC000"/>
            </a:solidFill>
            <a:cs typeface="B Nazanin" panose="00000400000000000000" pitchFamily="2" charset="-78"/>
          </a:endParaRPr>
        </a:p>
      </dsp:txBody>
      <dsp:txXfrm rot="-5400000">
        <a:off x="1172834" y="26582"/>
        <a:ext cx="9333905" cy="491366"/>
      </dsp:txXfrm>
    </dsp:sp>
    <dsp:sp modelId="{090C21E6-2B1A-4C4B-BFF8-4D92334839E9}">
      <dsp:nvSpPr>
        <dsp:cNvPr id="0" name=""/>
        <dsp:cNvSpPr/>
      </dsp:nvSpPr>
      <dsp:spPr>
        <a:xfrm rot="5400000">
          <a:off x="-156744" y="863180"/>
          <a:ext cx="837738" cy="586416"/>
        </a:xfrm>
        <a:prstGeom prst="chevron">
          <a:avLst/>
        </a:prstGeom>
        <a:solidFill>
          <a:srgbClr val="C00000"/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200" kern="1200" dirty="0" smtClean="0">
              <a:cs typeface="B Nazanin" panose="00000400000000000000" pitchFamily="2" charset="-78"/>
            </a:rPr>
            <a:t>2</a:t>
          </a:r>
          <a:endParaRPr lang="fa-IR" sz="3200" kern="1200" dirty="0">
            <a:cs typeface="B Nazanin" panose="00000400000000000000" pitchFamily="2" charset="-78"/>
          </a:endParaRPr>
        </a:p>
      </dsp:txBody>
      <dsp:txXfrm rot="-5400000">
        <a:off x="-31083" y="1030727"/>
        <a:ext cx="586416" cy="251322"/>
      </dsp:txXfrm>
    </dsp:sp>
    <dsp:sp modelId="{DFDB2E53-8F42-4F2B-93A1-34B4864C0ADF}">
      <dsp:nvSpPr>
        <dsp:cNvPr id="0" name=""/>
        <dsp:cNvSpPr/>
      </dsp:nvSpPr>
      <dsp:spPr>
        <a:xfrm rot="5400000">
          <a:off x="5256519" y="-3963666"/>
          <a:ext cx="544530" cy="994690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2928" tIns="27940" rIns="27940" bIns="27940" numCol="1" spcCol="1270" anchor="ctr" anchorCtr="0">
          <a:noAutofit/>
        </a:bodyPr>
        <a:lstStyle/>
        <a:p>
          <a:pPr marL="285750" lvl="1" indent="-285750" algn="r" defTabSz="1955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400" b="1" kern="1200" dirty="0" smtClean="0">
              <a:solidFill>
                <a:srgbClr val="FF0000"/>
              </a:solidFill>
              <a:cs typeface="B Nazanin" panose="00000400000000000000" pitchFamily="2" charset="-78"/>
            </a:rPr>
            <a:t>C</a:t>
          </a:r>
          <a:r>
            <a:rPr lang="en-US" sz="4400" kern="1200" dirty="0" smtClean="0">
              <a:cs typeface="B Nazanin" panose="00000400000000000000" pitchFamily="2" charset="-78"/>
            </a:rPr>
            <a:t>onfidentiality</a:t>
          </a:r>
          <a:r>
            <a:rPr lang="fa-IR" sz="4400" kern="1200" dirty="0" smtClean="0">
              <a:cs typeface="B Nazanin" panose="00000400000000000000" pitchFamily="2" charset="-78"/>
            </a:rPr>
            <a:t>= حفظ محرمانگی و رازداری</a:t>
          </a:r>
          <a:endParaRPr lang="fa-IR" sz="4400" b="1" kern="1200" dirty="0">
            <a:solidFill>
              <a:srgbClr val="C00000"/>
            </a:solidFill>
            <a:cs typeface="B Nazanin" panose="00000400000000000000" pitchFamily="2" charset="-78"/>
          </a:endParaRPr>
        </a:p>
      </dsp:txBody>
      <dsp:txXfrm rot="-5400000">
        <a:off x="555332" y="764103"/>
        <a:ext cx="9920322" cy="491366"/>
      </dsp:txXfrm>
    </dsp:sp>
    <dsp:sp modelId="{F422A36B-70D7-4538-9F01-9CC5A7CDBC89}">
      <dsp:nvSpPr>
        <dsp:cNvPr id="0" name=""/>
        <dsp:cNvSpPr/>
      </dsp:nvSpPr>
      <dsp:spPr>
        <a:xfrm rot="5400000">
          <a:off x="-156744" y="1597964"/>
          <a:ext cx="837738" cy="586416"/>
        </a:xfrm>
        <a:prstGeom prst="chevron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200" kern="1200" dirty="0" smtClean="0">
              <a:cs typeface="B Nazanin" panose="00000400000000000000" pitchFamily="2" charset="-78"/>
            </a:rPr>
            <a:t>3</a:t>
          </a:r>
          <a:endParaRPr lang="fa-IR" sz="3200" kern="1200" dirty="0">
            <a:cs typeface="B Nazanin" panose="00000400000000000000" pitchFamily="2" charset="-78"/>
          </a:endParaRPr>
        </a:p>
      </dsp:txBody>
      <dsp:txXfrm rot="-5400000">
        <a:off x="-31083" y="1765511"/>
        <a:ext cx="586416" cy="251322"/>
      </dsp:txXfrm>
    </dsp:sp>
    <dsp:sp modelId="{A41033FC-DFFB-4B5A-B2FD-2C30FB927963}">
      <dsp:nvSpPr>
        <dsp:cNvPr id="0" name=""/>
        <dsp:cNvSpPr/>
      </dsp:nvSpPr>
      <dsp:spPr>
        <a:xfrm rot="5400000">
          <a:off x="5256519" y="-3228883"/>
          <a:ext cx="544530" cy="994690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376" tIns="30480" rIns="30480" bIns="30480" numCol="1" spcCol="1270" anchor="ctr" anchorCtr="0">
          <a:noAutofit/>
        </a:bodyPr>
        <a:lstStyle/>
        <a:p>
          <a:pPr marL="285750" lvl="1" indent="-285750" algn="r" defTabSz="21336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800" b="1" kern="1200" dirty="0" smtClean="0">
              <a:solidFill>
                <a:srgbClr val="FF0000"/>
              </a:solidFill>
              <a:cs typeface="B Nazanin" panose="00000400000000000000" pitchFamily="2" charset="-78"/>
            </a:rPr>
            <a:t>C</a:t>
          </a:r>
          <a:r>
            <a:rPr lang="en-US" sz="4800" kern="1200" dirty="0" smtClean="0">
              <a:cs typeface="B Nazanin" panose="00000400000000000000" pitchFamily="2" charset="-78"/>
            </a:rPr>
            <a:t>ounselling</a:t>
          </a:r>
          <a:r>
            <a:rPr lang="fa-IR" sz="4800" kern="1200" dirty="0" smtClean="0">
              <a:cs typeface="B Nazanin" panose="00000400000000000000" pitchFamily="2" charset="-78"/>
            </a:rPr>
            <a:t>=مشاوره</a:t>
          </a:r>
          <a:endParaRPr lang="fa-IR" sz="4800" b="1" kern="1200" dirty="0">
            <a:solidFill>
              <a:schemeClr val="accent6">
                <a:lumMod val="50000"/>
              </a:schemeClr>
            </a:solidFill>
            <a:cs typeface="B Nazanin" panose="00000400000000000000" pitchFamily="2" charset="-78"/>
          </a:endParaRPr>
        </a:p>
      </dsp:txBody>
      <dsp:txXfrm rot="-5400000">
        <a:off x="555332" y="1498886"/>
        <a:ext cx="9920322" cy="491366"/>
      </dsp:txXfrm>
    </dsp:sp>
    <dsp:sp modelId="{D4B44255-0E37-4578-AC27-7FC9BABF7F3D}">
      <dsp:nvSpPr>
        <dsp:cNvPr id="0" name=""/>
        <dsp:cNvSpPr/>
      </dsp:nvSpPr>
      <dsp:spPr>
        <a:xfrm rot="5400000">
          <a:off x="-156744" y="2362623"/>
          <a:ext cx="837738" cy="586416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200" kern="1200" dirty="0" smtClean="0">
              <a:cs typeface="B Nazanin" panose="00000400000000000000" pitchFamily="2" charset="-78"/>
            </a:rPr>
            <a:t>4</a:t>
          </a:r>
          <a:endParaRPr lang="fa-IR" sz="3200" kern="1200" dirty="0">
            <a:cs typeface="B Nazanin" panose="00000400000000000000" pitchFamily="2" charset="-78"/>
          </a:endParaRPr>
        </a:p>
      </dsp:txBody>
      <dsp:txXfrm rot="-5400000">
        <a:off x="-31083" y="2530170"/>
        <a:ext cx="586416" cy="251322"/>
      </dsp:txXfrm>
    </dsp:sp>
    <dsp:sp modelId="{CBEACAF4-6D16-4A1A-8683-6DB7AB52BB86}">
      <dsp:nvSpPr>
        <dsp:cNvPr id="0" name=""/>
        <dsp:cNvSpPr/>
      </dsp:nvSpPr>
      <dsp:spPr>
        <a:xfrm rot="5400000">
          <a:off x="5226644" y="-2494074"/>
          <a:ext cx="604281" cy="1007124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376" tIns="30480" rIns="30480" bIns="30480" numCol="1" spcCol="1270" anchor="ctr" anchorCtr="0">
          <a:noAutofit/>
        </a:bodyPr>
        <a:lstStyle/>
        <a:p>
          <a:pPr marL="285750" lvl="1" indent="-285750" algn="r" defTabSz="21336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800" b="1" kern="1200" dirty="0" smtClean="0">
              <a:solidFill>
                <a:srgbClr val="FF0000"/>
              </a:solidFill>
              <a:cs typeface="B Nazanin" panose="00000400000000000000" pitchFamily="2" charset="-78"/>
            </a:rPr>
            <a:t>C</a:t>
          </a:r>
          <a:r>
            <a:rPr lang="en-US" sz="4800" kern="1200" dirty="0" smtClean="0">
              <a:cs typeface="B Nazanin" panose="00000400000000000000" pitchFamily="2" charset="-78"/>
            </a:rPr>
            <a:t>orrect test results </a:t>
          </a:r>
          <a:r>
            <a:rPr lang="fa-IR" sz="4800" kern="1200" dirty="0" smtClean="0">
              <a:cs typeface="B Nazanin" panose="00000400000000000000" pitchFamily="2" charset="-78"/>
            </a:rPr>
            <a:t>=تست معتبر و صحیح</a:t>
          </a:r>
          <a:endParaRPr lang="fa-IR" sz="4800" b="1" kern="1200" dirty="0">
            <a:solidFill>
              <a:schemeClr val="accent5">
                <a:lumMod val="75000"/>
              </a:schemeClr>
            </a:solidFill>
            <a:cs typeface="B Nazanin" panose="00000400000000000000" pitchFamily="2" charset="-78"/>
          </a:endParaRPr>
        </a:p>
      </dsp:txBody>
      <dsp:txXfrm rot="-5400000">
        <a:off x="493165" y="2268904"/>
        <a:ext cx="10041741" cy="545283"/>
      </dsp:txXfrm>
    </dsp:sp>
    <dsp:sp modelId="{3EBD3EF8-3D51-4ACB-AE59-839F643DB541}">
      <dsp:nvSpPr>
        <dsp:cNvPr id="0" name=""/>
        <dsp:cNvSpPr/>
      </dsp:nvSpPr>
      <dsp:spPr>
        <a:xfrm rot="5400000">
          <a:off x="-305610" y="3495115"/>
          <a:ext cx="1135470" cy="586416"/>
        </a:xfrm>
        <a:prstGeom prst="chevron">
          <a:avLst/>
        </a:prstGeom>
        <a:solidFill>
          <a:srgbClr val="7030A0"/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200" kern="1200" dirty="0" smtClean="0">
              <a:cs typeface="B Nazanin" panose="00000400000000000000" pitchFamily="2" charset="-78"/>
            </a:rPr>
            <a:t>5</a:t>
          </a:r>
          <a:endParaRPr lang="fa-IR" sz="3200" kern="1200" dirty="0">
            <a:cs typeface="B Nazanin" panose="00000400000000000000" pitchFamily="2" charset="-78"/>
          </a:endParaRPr>
        </a:p>
      </dsp:txBody>
      <dsp:txXfrm rot="-5400000">
        <a:off x="-31083" y="3513796"/>
        <a:ext cx="586416" cy="549054"/>
      </dsp:txXfrm>
    </dsp:sp>
    <dsp:sp modelId="{F22394C0-C169-4A59-A320-2FBAECB229D0}">
      <dsp:nvSpPr>
        <dsp:cNvPr id="0" name=""/>
        <dsp:cNvSpPr/>
      </dsp:nvSpPr>
      <dsp:spPr>
        <a:xfrm rot="5400000">
          <a:off x="4858811" y="-1331732"/>
          <a:ext cx="1339946" cy="994690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25400" rIns="25400" bIns="25400" numCol="1" spcCol="1270" anchor="ctr" anchorCtr="0">
          <a:noAutofit/>
        </a:bodyPr>
        <a:lstStyle/>
        <a:p>
          <a:pPr marL="285750" lvl="1" indent="-285750" algn="r" defTabSz="1778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000" b="1" kern="1200" dirty="0" smtClean="0">
              <a:solidFill>
                <a:srgbClr val="FF0000"/>
              </a:solidFill>
              <a:cs typeface="B Nazanin" panose="00000400000000000000" pitchFamily="2" charset="-78"/>
            </a:rPr>
            <a:t>C</a:t>
          </a:r>
          <a:r>
            <a:rPr lang="en-US" sz="4000" kern="1200" dirty="0" smtClean="0">
              <a:cs typeface="B Nazanin" panose="00000400000000000000" pitchFamily="2" charset="-78"/>
            </a:rPr>
            <a:t>onnection</a:t>
          </a:r>
          <a:r>
            <a:rPr lang="fa-IR" sz="4000" kern="1200" dirty="0" smtClean="0">
              <a:cs typeface="B Nazanin" panose="00000400000000000000" pitchFamily="2" charset="-78"/>
            </a:rPr>
            <a:t>=امکان بر قراری ارتباط با سطوح ارائه دهنده خدمات مراقبت و درمان</a:t>
          </a:r>
          <a:endParaRPr lang="fa-IR" sz="4000" b="1" kern="1200" dirty="0">
            <a:solidFill>
              <a:srgbClr val="7030A0"/>
            </a:solidFill>
            <a:cs typeface="B Nazanin" panose="00000400000000000000" pitchFamily="2" charset="-78"/>
          </a:endParaRPr>
        </a:p>
      </dsp:txBody>
      <dsp:txXfrm rot="-5400000">
        <a:off x="555333" y="3037157"/>
        <a:ext cx="9881493" cy="120912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1A54AD-7B73-4835-9AA7-5C9752DA35D8}">
      <dsp:nvSpPr>
        <dsp:cNvPr id="0" name=""/>
        <dsp:cNvSpPr/>
      </dsp:nvSpPr>
      <dsp:spPr>
        <a:xfrm>
          <a:off x="10938" y="0"/>
          <a:ext cx="1694672" cy="120148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satMod val="103000"/>
                <a:lumMod val="102000"/>
                <a:tint val="94000"/>
              </a:schemeClr>
            </a:gs>
            <a:gs pos="50000">
              <a:schemeClr val="accent3">
                <a:satMod val="110000"/>
                <a:lumMod val="100000"/>
                <a:shade val="100000"/>
              </a:schemeClr>
            </a:gs>
            <a:gs pos="100000">
              <a:schemeClr val="accent3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b="1" kern="1200">
              <a:solidFill>
                <a:schemeClr val="bg1"/>
              </a:solidFill>
              <a:cs typeface="B Nazanin" panose="00000400000000000000" pitchFamily="2" charset="-78"/>
            </a:rPr>
            <a:t>1.ایجاد تمایل به انجام تست</a:t>
          </a:r>
          <a:endParaRPr lang="en-US" sz="2400" b="1" kern="1200">
            <a:solidFill>
              <a:schemeClr val="bg1"/>
            </a:solidFill>
            <a:cs typeface="B Nazanin" panose="00000400000000000000" pitchFamily="2" charset="-78"/>
          </a:endParaRPr>
        </a:p>
      </dsp:txBody>
      <dsp:txXfrm>
        <a:off x="46128" y="35190"/>
        <a:ext cx="1624292" cy="1131100"/>
      </dsp:txXfrm>
    </dsp:sp>
    <dsp:sp modelId="{79F6123A-D7D1-44C0-B261-C6E985DDBE22}">
      <dsp:nvSpPr>
        <dsp:cNvPr id="0" name=""/>
        <dsp:cNvSpPr/>
      </dsp:nvSpPr>
      <dsp:spPr>
        <a:xfrm>
          <a:off x="1875078" y="390600"/>
          <a:ext cx="359270" cy="42027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b="1" kern="1200">
            <a:cs typeface="B Nazanin" panose="00000400000000000000" pitchFamily="2" charset="-78"/>
          </a:endParaRPr>
        </a:p>
      </dsp:txBody>
      <dsp:txXfrm>
        <a:off x="1875078" y="474656"/>
        <a:ext cx="251489" cy="252166"/>
      </dsp:txXfrm>
    </dsp:sp>
    <dsp:sp modelId="{594A870A-2A76-4B93-91FF-423918546E7E}">
      <dsp:nvSpPr>
        <dsp:cNvPr id="0" name=""/>
        <dsp:cNvSpPr/>
      </dsp:nvSpPr>
      <dsp:spPr>
        <a:xfrm>
          <a:off x="2383480" y="0"/>
          <a:ext cx="1694672" cy="120148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satMod val="103000"/>
                <a:lumMod val="102000"/>
                <a:tint val="94000"/>
              </a:schemeClr>
            </a:gs>
            <a:gs pos="50000">
              <a:schemeClr val="accent3">
                <a:satMod val="110000"/>
                <a:lumMod val="100000"/>
                <a:shade val="100000"/>
              </a:schemeClr>
            </a:gs>
            <a:gs pos="100000">
              <a:schemeClr val="accent3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b="1" kern="1200">
              <a:solidFill>
                <a:schemeClr val="bg1"/>
              </a:solidFill>
              <a:cs typeface="B Nazanin" panose="00000400000000000000" pitchFamily="2" charset="-78"/>
            </a:rPr>
            <a:t>2.توصیه به انجام تست</a:t>
          </a:r>
          <a:endParaRPr lang="en-US" sz="2400" b="1" kern="1200">
            <a:solidFill>
              <a:schemeClr val="bg1"/>
            </a:solidFill>
            <a:cs typeface="B Nazanin" panose="00000400000000000000" pitchFamily="2" charset="-78"/>
          </a:endParaRPr>
        </a:p>
      </dsp:txBody>
      <dsp:txXfrm>
        <a:off x="2418670" y="35190"/>
        <a:ext cx="1624292" cy="1131100"/>
      </dsp:txXfrm>
    </dsp:sp>
    <dsp:sp modelId="{92F79BB9-C984-4A9E-A145-ABDBCCD6C038}">
      <dsp:nvSpPr>
        <dsp:cNvPr id="0" name=""/>
        <dsp:cNvSpPr/>
      </dsp:nvSpPr>
      <dsp:spPr>
        <a:xfrm>
          <a:off x="4247619" y="390600"/>
          <a:ext cx="359270" cy="42027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b="1" kern="1200">
            <a:cs typeface="B Nazanin" panose="00000400000000000000" pitchFamily="2" charset="-78"/>
          </a:endParaRPr>
        </a:p>
      </dsp:txBody>
      <dsp:txXfrm>
        <a:off x="4247619" y="474656"/>
        <a:ext cx="251489" cy="252166"/>
      </dsp:txXfrm>
    </dsp:sp>
    <dsp:sp modelId="{2032CEBA-1D44-4CB8-BF1C-AE4A08F57CEF}">
      <dsp:nvSpPr>
        <dsp:cNvPr id="0" name=""/>
        <dsp:cNvSpPr/>
      </dsp:nvSpPr>
      <dsp:spPr>
        <a:xfrm>
          <a:off x="4756021" y="0"/>
          <a:ext cx="1694672" cy="120148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satMod val="103000"/>
                <a:lumMod val="102000"/>
                <a:tint val="94000"/>
              </a:schemeClr>
            </a:gs>
            <a:gs pos="50000">
              <a:schemeClr val="accent3">
                <a:satMod val="110000"/>
                <a:lumMod val="100000"/>
                <a:shade val="100000"/>
              </a:schemeClr>
            </a:gs>
            <a:gs pos="100000">
              <a:schemeClr val="accent3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b="1" kern="1200">
              <a:cs typeface="B Nazanin" panose="00000400000000000000" pitchFamily="2" charset="-78"/>
            </a:rPr>
            <a:t>3.انجام تست اولیه</a:t>
          </a:r>
          <a:endParaRPr lang="en-US" sz="2400" b="1" kern="1200">
            <a:cs typeface="B Nazanin" panose="00000400000000000000" pitchFamily="2" charset="-78"/>
          </a:endParaRPr>
        </a:p>
      </dsp:txBody>
      <dsp:txXfrm>
        <a:off x="4791211" y="35190"/>
        <a:ext cx="1624292" cy="1131100"/>
      </dsp:txXfrm>
    </dsp:sp>
    <dsp:sp modelId="{F0D8DF92-B148-4240-AA2B-4CA447C8C3E1}">
      <dsp:nvSpPr>
        <dsp:cNvPr id="0" name=""/>
        <dsp:cNvSpPr/>
      </dsp:nvSpPr>
      <dsp:spPr>
        <a:xfrm>
          <a:off x="6620161" y="390600"/>
          <a:ext cx="359270" cy="42027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b="1" kern="1200">
            <a:cs typeface="B Nazanin" panose="00000400000000000000" pitchFamily="2" charset="-78"/>
          </a:endParaRPr>
        </a:p>
      </dsp:txBody>
      <dsp:txXfrm>
        <a:off x="6620161" y="474656"/>
        <a:ext cx="251489" cy="252166"/>
      </dsp:txXfrm>
    </dsp:sp>
    <dsp:sp modelId="{0605D777-C0F5-49EF-83D7-21698538E96E}">
      <dsp:nvSpPr>
        <dsp:cNvPr id="0" name=""/>
        <dsp:cNvSpPr/>
      </dsp:nvSpPr>
      <dsp:spPr>
        <a:xfrm>
          <a:off x="7128563" y="0"/>
          <a:ext cx="1694672" cy="120148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satMod val="103000"/>
                <a:lumMod val="102000"/>
                <a:tint val="94000"/>
              </a:schemeClr>
            </a:gs>
            <a:gs pos="50000">
              <a:schemeClr val="accent5">
                <a:satMod val="110000"/>
                <a:lumMod val="100000"/>
                <a:shade val="100000"/>
              </a:schemeClr>
            </a:gs>
            <a:gs pos="100000">
              <a:schemeClr val="accent5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b="1" kern="1200" dirty="0">
              <a:cs typeface="B Nazanin" panose="00000400000000000000" pitchFamily="2" charset="-78"/>
            </a:rPr>
            <a:t>4.اعلام </a:t>
          </a:r>
          <a:r>
            <a:rPr lang="fa-IR" sz="2400" b="1" kern="1200" dirty="0" smtClean="0">
              <a:cs typeface="B Nazanin" panose="00000400000000000000" pitchFamily="2" charset="-78"/>
            </a:rPr>
            <a:t>نتیجه</a:t>
          </a:r>
          <a:endParaRPr lang="en-US" sz="2400" b="1" kern="1200" dirty="0">
            <a:cs typeface="B Nazanin" panose="00000400000000000000" pitchFamily="2" charset="-78"/>
          </a:endParaRPr>
        </a:p>
      </dsp:txBody>
      <dsp:txXfrm>
        <a:off x="7163753" y="35190"/>
        <a:ext cx="1624292" cy="1131100"/>
      </dsp:txXfrm>
    </dsp:sp>
    <dsp:sp modelId="{7F65A18A-5748-46D9-9DCA-7B1E5658D714}">
      <dsp:nvSpPr>
        <dsp:cNvPr id="0" name=""/>
        <dsp:cNvSpPr/>
      </dsp:nvSpPr>
      <dsp:spPr>
        <a:xfrm>
          <a:off x="8992703" y="390600"/>
          <a:ext cx="359270" cy="42027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b="1" kern="1200">
            <a:cs typeface="B Nazanin" panose="00000400000000000000" pitchFamily="2" charset="-78"/>
          </a:endParaRPr>
        </a:p>
      </dsp:txBody>
      <dsp:txXfrm>
        <a:off x="8992703" y="474656"/>
        <a:ext cx="251489" cy="252166"/>
      </dsp:txXfrm>
    </dsp:sp>
    <dsp:sp modelId="{F513806F-5C78-4DDD-B334-4B2943E3F0E6}">
      <dsp:nvSpPr>
        <dsp:cNvPr id="0" name=""/>
        <dsp:cNvSpPr/>
      </dsp:nvSpPr>
      <dsp:spPr>
        <a:xfrm>
          <a:off x="9501104" y="0"/>
          <a:ext cx="1694672" cy="120148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satMod val="103000"/>
                <a:lumMod val="102000"/>
                <a:tint val="94000"/>
              </a:schemeClr>
            </a:gs>
            <a:gs pos="50000">
              <a:schemeClr val="accent3">
                <a:satMod val="110000"/>
                <a:lumMod val="100000"/>
                <a:shade val="100000"/>
              </a:schemeClr>
            </a:gs>
            <a:gs pos="100000">
              <a:schemeClr val="accent3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b="1" kern="1200" dirty="0">
              <a:solidFill>
                <a:schemeClr val="bg1"/>
              </a:solidFill>
              <a:cs typeface="B Nazanin" panose="00000400000000000000" pitchFamily="2" charset="-78"/>
            </a:rPr>
            <a:t>5</a:t>
          </a:r>
          <a:r>
            <a:rPr lang="fa-IR" sz="2400" b="1" kern="1200" dirty="0" smtClean="0">
              <a:solidFill>
                <a:schemeClr val="bg1"/>
              </a:solidFill>
              <a:cs typeface="B Nazanin" panose="00000400000000000000" pitchFamily="2" charset="-78"/>
            </a:rPr>
            <a:t>. ارجاع و ترغیب </a:t>
          </a:r>
          <a:r>
            <a:rPr lang="fa-IR" sz="2400" b="1" kern="1200" dirty="0">
              <a:solidFill>
                <a:schemeClr val="bg1"/>
              </a:solidFill>
              <a:cs typeface="B Nazanin" panose="00000400000000000000" pitchFamily="2" charset="-78"/>
            </a:rPr>
            <a:t>برای تست تاییدی</a:t>
          </a:r>
          <a:endParaRPr lang="en-US" sz="2400" b="1" kern="1200" dirty="0">
            <a:solidFill>
              <a:schemeClr val="bg1"/>
            </a:solidFill>
            <a:cs typeface="B Nazanin" panose="00000400000000000000" pitchFamily="2" charset="-78"/>
          </a:endParaRPr>
        </a:p>
      </dsp:txBody>
      <dsp:txXfrm>
        <a:off x="9536294" y="35190"/>
        <a:ext cx="1624292" cy="113110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6CB7F6-269D-46DD-827B-B71D428DECE5}">
      <dsp:nvSpPr>
        <dsp:cNvPr id="0" name=""/>
        <dsp:cNvSpPr/>
      </dsp:nvSpPr>
      <dsp:spPr>
        <a:xfrm rot="5400000">
          <a:off x="-173399" y="146114"/>
          <a:ext cx="950972" cy="665681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200" kern="1200" dirty="0" smtClean="0">
              <a:cs typeface="B Nazanin" panose="00000400000000000000" pitchFamily="2" charset="-78"/>
            </a:rPr>
            <a:t>1</a:t>
          </a:r>
          <a:endParaRPr lang="fa-IR" sz="3200" kern="1200" dirty="0">
            <a:cs typeface="B Nazanin" panose="00000400000000000000" pitchFamily="2" charset="-78"/>
          </a:endParaRPr>
        </a:p>
      </dsp:txBody>
      <dsp:txXfrm rot="-5400000">
        <a:off x="-30753" y="336310"/>
        <a:ext cx="665681" cy="285291"/>
      </dsp:txXfrm>
    </dsp:sp>
    <dsp:sp modelId="{E5FEF0AA-39C3-4427-9D91-27CB7947F926}">
      <dsp:nvSpPr>
        <dsp:cNvPr id="0" name=""/>
        <dsp:cNvSpPr/>
      </dsp:nvSpPr>
      <dsp:spPr>
        <a:xfrm rot="5400000">
          <a:off x="5246228" y="-4607833"/>
          <a:ext cx="618457" cy="984105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25400" rIns="25400" bIns="25400" numCol="1" spcCol="1270" anchor="ctr" anchorCtr="0">
          <a:noAutofit/>
        </a:bodyPr>
        <a:lstStyle/>
        <a:p>
          <a:pPr marL="285750" lvl="1" indent="-285750" algn="r" defTabSz="1778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4000" b="1" kern="1200" dirty="0" smtClean="0">
              <a:solidFill>
                <a:srgbClr val="FFC000"/>
              </a:solidFill>
              <a:cs typeface="B Nazanin" panose="00000400000000000000" pitchFamily="2" charset="-78"/>
            </a:rPr>
            <a:t>نتیجه تست را واضحا اعلام کنید</a:t>
          </a:r>
          <a:endParaRPr lang="fa-IR" sz="4000" b="1" kern="1200" dirty="0">
            <a:solidFill>
              <a:srgbClr val="FFC000"/>
            </a:solidFill>
            <a:cs typeface="B Nazanin" panose="00000400000000000000" pitchFamily="2" charset="-78"/>
          </a:endParaRPr>
        </a:p>
      </dsp:txBody>
      <dsp:txXfrm rot="-5400000">
        <a:off x="634928" y="33658"/>
        <a:ext cx="9810868" cy="558075"/>
      </dsp:txXfrm>
    </dsp:sp>
    <dsp:sp modelId="{090C21E6-2B1A-4C4B-BFF8-4D92334839E9}">
      <dsp:nvSpPr>
        <dsp:cNvPr id="0" name=""/>
        <dsp:cNvSpPr/>
      </dsp:nvSpPr>
      <dsp:spPr>
        <a:xfrm rot="5400000">
          <a:off x="-173399" y="979498"/>
          <a:ext cx="950972" cy="665681"/>
        </a:xfrm>
        <a:prstGeom prst="chevron">
          <a:avLst/>
        </a:prstGeom>
        <a:solidFill>
          <a:srgbClr val="C00000"/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200" kern="1200" dirty="0" smtClean="0">
              <a:cs typeface="B Nazanin" panose="00000400000000000000" pitchFamily="2" charset="-78"/>
            </a:rPr>
            <a:t>2</a:t>
          </a:r>
          <a:endParaRPr lang="fa-IR" sz="3200" kern="1200" dirty="0">
            <a:cs typeface="B Nazanin" panose="00000400000000000000" pitchFamily="2" charset="-78"/>
          </a:endParaRPr>
        </a:p>
      </dsp:txBody>
      <dsp:txXfrm rot="-5400000">
        <a:off x="-30753" y="1169694"/>
        <a:ext cx="665681" cy="285291"/>
      </dsp:txXfrm>
    </dsp:sp>
    <dsp:sp modelId="{DFDB2E53-8F42-4F2B-93A1-34B4864C0ADF}">
      <dsp:nvSpPr>
        <dsp:cNvPr id="0" name=""/>
        <dsp:cNvSpPr/>
      </dsp:nvSpPr>
      <dsp:spPr>
        <a:xfrm rot="5400000">
          <a:off x="5246391" y="-3774610"/>
          <a:ext cx="618132" cy="984105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22860" rIns="22860" bIns="22860" numCol="1" spcCol="1270" anchor="ctr" anchorCtr="0">
          <a:noAutofit/>
        </a:bodyPr>
        <a:lstStyle/>
        <a:p>
          <a:pPr marL="285750" lvl="1" indent="-285750" algn="r" defTabSz="16002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3600" b="1" kern="1200" dirty="0" smtClean="0">
              <a:solidFill>
                <a:srgbClr val="C00000"/>
              </a:solidFill>
              <a:cs typeface="B Nazanin" panose="00000400000000000000" pitchFamily="2" charset="-78"/>
            </a:rPr>
            <a:t>مفهوم تست مثبت و نیاز به </a:t>
          </a:r>
          <a:r>
            <a:rPr lang="fa-IR" sz="3200" b="1" kern="1200" dirty="0" smtClean="0">
              <a:solidFill>
                <a:srgbClr val="C00000"/>
              </a:solidFill>
              <a:cs typeface="B Nazanin" panose="00000400000000000000" pitchFamily="2" charset="-78"/>
            </a:rPr>
            <a:t>آزمایش</a:t>
          </a:r>
          <a:r>
            <a:rPr lang="fa-IR" sz="3600" b="1" kern="1200" dirty="0" smtClean="0">
              <a:solidFill>
                <a:srgbClr val="C00000"/>
              </a:solidFill>
              <a:cs typeface="B Nazanin" panose="00000400000000000000" pitchFamily="2" charset="-78"/>
            </a:rPr>
            <a:t> تاییدی را شرح دهید</a:t>
          </a:r>
          <a:endParaRPr lang="fa-IR" sz="3600" b="1" kern="1200" dirty="0">
            <a:solidFill>
              <a:srgbClr val="C00000"/>
            </a:solidFill>
            <a:cs typeface="B Nazanin" panose="00000400000000000000" pitchFamily="2" charset="-78"/>
          </a:endParaRPr>
        </a:p>
      </dsp:txBody>
      <dsp:txXfrm rot="-5400000">
        <a:off x="634928" y="867028"/>
        <a:ext cx="9810884" cy="557782"/>
      </dsp:txXfrm>
    </dsp:sp>
    <dsp:sp modelId="{F422A36B-70D7-4538-9F01-9CC5A7CDBC89}">
      <dsp:nvSpPr>
        <dsp:cNvPr id="0" name=""/>
        <dsp:cNvSpPr/>
      </dsp:nvSpPr>
      <dsp:spPr>
        <a:xfrm rot="5400000">
          <a:off x="-173399" y="1819735"/>
          <a:ext cx="950972" cy="665681"/>
        </a:xfrm>
        <a:prstGeom prst="chevron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200" kern="1200" dirty="0" smtClean="0">
              <a:cs typeface="B Nazanin" panose="00000400000000000000" pitchFamily="2" charset="-78"/>
            </a:rPr>
            <a:t>3</a:t>
          </a:r>
          <a:endParaRPr lang="fa-IR" sz="3200" kern="1200" dirty="0">
            <a:cs typeface="B Nazanin" panose="00000400000000000000" pitchFamily="2" charset="-78"/>
          </a:endParaRPr>
        </a:p>
      </dsp:txBody>
      <dsp:txXfrm rot="-5400000">
        <a:off x="-30753" y="2009931"/>
        <a:ext cx="665681" cy="285291"/>
      </dsp:txXfrm>
    </dsp:sp>
    <dsp:sp modelId="{A41033FC-DFFB-4B5A-B2FD-2C30FB927963}">
      <dsp:nvSpPr>
        <dsp:cNvPr id="0" name=""/>
        <dsp:cNvSpPr/>
      </dsp:nvSpPr>
      <dsp:spPr>
        <a:xfrm rot="5400000">
          <a:off x="5192597" y="-2946199"/>
          <a:ext cx="631836" cy="982590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r" defTabSz="14224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3200" b="1" kern="1200" dirty="0" smtClean="0">
              <a:solidFill>
                <a:srgbClr val="C00000"/>
              </a:solidFill>
              <a:cs typeface="B Nazanin" panose="00000400000000000000" pitchFamily="2" charset="-78"/>
            </a:rPr>
            <a:t>مفهوم تست مثبت و فرق عفونت و بیماری را شرح دهید </a:t>
          </a:r>
          <a:endParaRPr lang="fa-IR" sz="6000" b="1" kern="1200" dirty="0">
            <a:solidFill>
              <a:schemeClr val="accent6">
                <a:lumMod val="50000"/>
              </a:schemeClr>
            </a:solidFill>
            <a:cs typeface="B Nazanin" panose="00000400000000000000" pitchFamily="2" charset="-78"/>
          </a:endParaRPr>
        </a:p>
      </dsp:txBody>
      <dsp:txXfrm rot="-5400000">
        <a:off x="595563" y="1681679"/>
        <a:ext cx="9795060" cy="570148"/>
      </dsp:txXfrm>
    </dsp:sp>
    <dsp:sp modelId="{D4B44255-0E37-4578-AC27-7FC9BABF7F3D}">
      <dsp:nvSpPr>
        <dsp:cNvPr id="0" name=""/>
        <dsp:cNvSpPr/>
      </dsp:nvSpPr>
      <dsp:spPr>
        <a:xfrm rot="5400000">
          <a:off x="-173399" y="2687034"/>
          <a:ext cx="950972" cy="665681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200" kern="1200" dirty="0" smtClean="0">
              <a:cs typeface="B Nazanin" panose="00000400000000000000" pitchFamily="2" charset="-78"/>
            </a:rPr>
            <a:t>4</a:t>
          </a:r>
          <a:endParaRPr lang="fa-IR" sz="3200" kern="1200" dirty="0">
            <a:cs typeface="B Nazanin" panose="00000400000000000000" pitchFamily="2" charset="-78"/>
          </a:endParaRPr>
        </a:p>
      </dsp:txBody>
      <dsp:txXfrm rot="-5400000">
        <a:off x="-30753" y="2877230"/>
        <a:ext cx="665681" cy="285291"/>
      </dsp:txXfrm>
    </dsp:sp>
    <dsp:sp modelId="{CBEACAF4-6D16-4A1A-8683-6DB7AB52BB86}">
      <dsp:nvSpPr>
        <dsp:cNvPr id="0" name=""/>
        <dsp:cNvSpPr/>
      </dsp:nvSpPr>
      <dsp:spPr>
        <a:xfrm rot="5400000">
          <a:off x="5212477" y="-2207208"/>
          <a:ext cx="685960" cy="996407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25400" rIns="25400" bIns="25400" numCol="1" spcCol="1270" anchor="ctr" anchorCtr="0">
          <a:noAutofit/>
        </a:bodyPr>
        <a:lstStyle/>
        <a:p>
          <a:pPr marL="285750" lvl="1" indent="-285750" algn="r" defTabSz="1778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4000" b="1" kern="1200" dirty="0" smtClean="0">
              <a:solidFill>
                <a:schemeClr val="accent6">
                  <a:lumMod val="50000"/>
                </a:schemeClr>
              </a:solidFill>
              <a:cs typeface="B Nazanin" panose="00000400000000000000" pitchFamily="2" charset="-78"/>
            </a:rPr>
            <a:t>مفهوم تست منفی و دوره پنجره را شرح دهید</a:t>
          </a:r>
          <a:endParaRPr lang="fa-IR" sz="4000" b="1" kern="1200" dirty="0">
            <a:solidFill>
              <a:schemeClr val="accent5">
                <a:lumMod val="75000"/>
              </a:schemeClr>
            </a:solidFill>
            <a:cs typeface="B Nazanin" panose="00000400000000000000" pitchFamily="2" charset="-78"/>
          </a:endParaRPr>
        </a:p>
      </dsp:txBody>
      <dsp:txXfrm rot="-5400000">
        <a:off x="573421" y="2465334"/>
        <a:ext cx="9930587" cy="618988"/>
      </dsp:txXfrm>
    </dsp:sp>
    <dsp:sp modelId="{3EBD3EF8-3D51-4ACB-AE59-839F643DB541}">
      <dsp:nvSpPr>
        <dsp:cNvPr id="0" name=""/>
        <dsp:cNvSpPr/>
      </dsp:nvSpPr>
      <dsp:spPr>
        <a:xfrm rot="5400000">
          <a:off x="-173399" y="3520418"/>
          <a:ext cx="950972" cy="665681"/>
        </a:xfrm>
        <a:prstGeom prst="chevron">
          <a:avLst/>
        </a:prstGeom>
        <a:solidFill>
          <a:srgbClr val="7030A0"/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200" kern="1200" dirty="0" smtClean="0">
              <a:cs typeface="B Nazanin" panose="00000400000000000000" pitchFamily="2" charset="-78"/>
            </a:rPr>
            <a:t>5</a:t>
          </a:r>
          <a:endParaRPr lang="fa-IR" sz="3200" kern="1200" dirty="0">
            <a:cs typeface="B Nazanin" panose="00000400000000000000" pitchFamily="2" charset="-78"/>
          </a:endParaRPr>
        </a:p>
      </dsp:txBody>
      <dsp:txXfrm rot="-5400000">
        <a:off x="-30753" y="3710614"/>
        <a:ext cx="665681" cy="285291"/>
      </dsp:txXfrm>
    </dsp:sp>
    <dsp:sp modelId="{F22394C0-C169-4A59-A320-2FBAECB229D0}">
      <dsp:nvSpPr>
        <dsp:cNvPr id="0" name=""/>
        <dsp:cNvSpPr/>
      </dsp:nvSpPr>
      <dsp:spPr>
        <a:xfrm rot="5400000">
          <a:off x="5277144" y="-1080666"/>
          <a:ext cx="618132" cy="984105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25400" rIns="25400" bIns="25400" numCol="1" spcCol="1270" anchor="ctr" anchorCtr="0">
          <a:noAutofit/>
        </a:bodyPr>
        <a:lstStyle/>
        <a:p>
          <a:pPr marL="285750" lvl="1" indent="-285750" algn="r" defTabSz="1778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4000" b="1" kern="1200" dirty="0" smtClean="0">
              <a:solidFill>
                <a:srgbClr val="7030A0"/>
              </a:solidFill>
              <a:cs typeface="B Nazanin" panose="00000400000000000000" pitchFamily="2" charset="-78"/>
            </a:rPr>
            <a:t>متناسب با پاسخ تست اقدام مناسب را توصیه کنید</a:t>
          </a:r>
          <a:endParaRPr lang="fa-IR" sz="4000" b="1" kern="1200" dirty="0">
            <a:solidFill>
              <a:srgbClr val="7030A0"/>
            </a:solidFill>
            <a:cs typeface="B Nazanin" panose="00000400000000000000" pitchFamily="2" charset="-78"/>
          </a:endParaRPr>
        </a:p>
      </dsp:txBody>
      <dsp:txXfrm rot="-5400000">
        <a:off x="665681" y="3560972"/>
        <a:ext cx="9810884" cy="557782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1A54AD-7B73-4835-9AA7-5C9752DA35D8}">
      <dsp:nvSpPr>
        <dsp:cNvPr id="0" name=""/>
        <dsp:cNvSpPr/>
      </dsp:nvSpPr>
      <dsp:spPr>
        <a:xfrm>
          <a:off x="10938" y="0"/>
          <a:ext cx="1694672" cy="120148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satMod val="103000"/>
                <a:lumMod val="102000"/>
                <a:tint val="94000"/>
              </a:schemeClr>
            </a:gs>
            <a:gs pos="50000">
              <a:schemeClr val="accent3">
                <a:satMod val="110000"/>
                <a:lumMod val="100000"/>
                <a:shade val="100000"/>
              </a:schemeClr>
            </a:gs>
            <a:gs pos="100000">
              <a:schemeClr val="accent3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b="1" kern="1200">
              <a:solidFill>
                <a:schemeClr val="bg1"/>
              </a:solidFill>
              <a:cs typeface="B Nazanin" panose="00000400000000000000" pitchFamily="2" charset="-78"/>
            </a:rPr>
            <a:t>1.ایجاد تمایل به انجام تست</a:t>
          </a:r>
          <a:endParaRPr lang="en-US" sz="2400" b="1" kern="1200">
            <a:solidFill>
              <a:schemeClr val="bg1"/>
            </a:solidFill>
            <a:cs typeface="B Nazanin" panose="00000400000000000000" pitchFamily="2" charset="-78"/>
          </a:endParaRPr>
        </a:p>
      </dsp:txBody>
      <dsp:txXfrm>
        <a:off x="46128" y="35190"/>
        <a:ext cx="1624292" cy="1131100"/>
      </dsp:txXfrm>
    </dsp:sp>
    <dsp:sp modelId="{79F6123A-D7D1-44C0-B261-C6E985DDBE22}">
      <dsp:nvSpPr>
        <dsp:cNvPr id="0" name=""/>
        <dsp:cNvSpPr/>
      </dsp:nvSpPr>
      <dsp:spPr>
        <a:xfrm>
          <a:off x="1875078" y="390600"/>
          <a:ext cx="359270" cy="42027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b="1" kern="1200">
            <a:cs typeface="B Nazanin" panose="00000400000000000000" pitchFamily="2" charset="-78"/>
          </a:endParaRPr>
        </a:p>
      </dsp:txBody>
      <dsp:txXfrm>
        <a:off x="1875078" y="474656"/>
        <a:ext cx="251489" cy="252166"/>
      </dsp:txXfrm>
    </dsp:sp>
    <dsp:sp modelId="{594A870A-2A76-4B93-91FF-423918546E7E}">
      <dsp:nvSpPr>
        <dsp:cNvPr id="0" name=""/>
        <dsp:cNvSpPr/>
      </dsp:nvSpPr>
      <dsp:spPr>
        <a:xfrm>
          <a:off x="2383480" y="0"/>
          <a:ext cx="1694672" cy="120148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satMod val="103000"/>
                <a:lumMod val="102000"/>
                <a:tint val="94000"/>
              </a:schemeClr>
            </a:gs>
            <a:gs pos="50000">
              <a:schemeClr val="accent3">
                <a:satMod val="110000"/>
                <a:lumMod val="100000"/>
                <a:shade val="100000"/>
              </a:schemeClr>
            </a:gs>
            <a:gs pos="100000">
              <a:schemeClr val="accent3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b="1" kern="1200">
              <a:solidFill>
                <a:schemeClr val="bg1"/>
              </a:solidFill>
              <a:cs typeface="B Nazanin" panose="00000400000000000000" pitchFamily="2" charset="-78"/>
            </a:rPr>
            <a:t>2.توصیه به انجام تست</a:t>
          </a:r>
          <a:endParaRPr lang="en-US" sz="2400" b="1" kern="1200">
            <a:solidFill>
              <a:schemeClr val="bg1"/>
            </a:solidFill>
            <a:cs typeface="B Nazanin" panose="00000400000000000000" pitchFamily="2" charset="-78"/>
          </a:endParaRPr>
        </a:p>
      </dsp:txBody>
      <dsp:txXfrm>
        <a:off x="2418670" y="35190"/>
        <a:ext cx="1624292" cy="1131100"/>
      </dsp:txXfrm>
    </dsp:sp>
    <dsp:sp modelId="{92F79BB9-C984-4A9E-A145-ABDBCCD6C038}">
      <dsp:nvSpPr>
        <dsp:cNvPr id="0" name=""/>
        <dsp:cNvSpPr/>
      </dsp:nvSpPr>
      <dsp:spPr>
        <a:xfrm>
          <a:off x="4247619" y="390600"/>
          <a:ext cx="359270" cy="42027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b="1" kern="1200">
            <a:cs typeface="B Nazanin" panose="00000400000000000000" pitchFamily="2" charset="-78"/>
          </a:endParaRPr>
        </a:p>
      </dsp:txBody>
      <dsp:txXfrm>
        <a:off x="4247619" y="474656"/>
        <a:ext cx="251489" cy="252166"/>
      </dsp:txXfrm>
    </dsp:sp>
    <dsp:sp modelId="{2032CEBA-1D44-4CB8-BF1C-AE4A08F57CEF}">
      <dsp:nvSpPr>
        <dsp:cNvPr id="0" name=""/>
        <dsp:cNvSpPr/>
      </dsp:nvSpPr>
      <dsp:spPr>
        <a:xfrm>
          <a:off x="4756021" y="0"/>
          <a:ext cx="1694672" cy="120148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satMod val="103000"/>
                <a:lumMod val="102000"/>
                <a:tint val="94000"/>
              </a:schemeClr>
            </a:gs>
            <a:gs pos="50000">
              <a:schemeClr val="accent3">
                <a:satMod val="110000"/>
                <a:lumMod val="100000"/>
                <a:shade val="100000"/>
              </a:schemeClr>
            </a:gs>
            <a:gs pos="100000">
              <a:schemeClr val="accent3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b="1" kern="1200">
              <a:cs typeface="B Nazanin" panose="00000400000000000000" pitchFamily="2" charset="-78"/>
            </a:rPr>
            <a:t>3.انجام تست اولیه</a:t>
          </a:r>
          <a:endParaRPr lang="en-US" sz="2400" b="1" kern="1200">
            <a:cs typeface="B Nazanin" panose="00000400000000000000" pitchFamily="2" charset="-78"/>
          </a:endParaRPr>
        </a:p>
      </dsp:txBody>
      <dsp:txXfrm>
        <a:off x="4791211" y="35190"/>
        <a:ext cx="1624292" cy="1131100"/>
      </dsp:txXfrm>
    </dsp:sp>
    <dsp:sp modelId="{F0D8DF92-B148-4240-AA2B-4CA447C8C3E1}">
      <dsp:nvSpPr>
        <dsp:cNvPr id="0" name=""/>
        <dsp:cNvSpPr/>
      </dsp:nvSpPr>
      <dsp:spPr>
        <a:xfrm>
          <a:off x="6620161" y="390600"/>
          <a:ext cx="359270" cy="42027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b="1" kern="1200">
            <a:cs typeface="B Nazanin" panose="00000400000000000000" pitchFamily="2" charset="-78"/>
          </a:endParaRPr>
        </a:p>
      </dsp:txBody>
      <dsp:txXfrm>
        <a:off x="6620161" y="474656"/>
        <a:ext cx="251489" cy="252166"/>
      </dsp:txXfrm>
    </dsp:sp>
    <dsp:sp modelId="{0605D777-C0F5-49EF-83D7-21698538E96E}">
      <dsp:nvSpPr>
        <dsp:cNvPr id="0" name=""/>
        <dsp:cNvSpPr/>
      </dsp:nvSpPr>
      <dsp:spPr>
        <a:xfrm>
          <a:off x="7128563" y="0"/>
          <a:ext cx="1694672" cy="120148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satMod val="103000"/>
                <a:lumMod val="102000"/>
                <a:tint val="94000"/>
              </a:schemeClr>
            </a:gs>
            <a:gs pos="50000">
              <a:schemeClr val="accent3">
                <a:satMod val="110000"/>
                <a:lumMod val="100000"/>
                <a:shade val="100000"/>
              </a:schemeClr>
            </a:gs>
            <a:gs pos="100000">
              <a:schemeClr val="accent3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b="1" kern="1200" dirty="0">
              <a:cs typeface="B Nazanin" panose="00000400000000000000" pitchFamily="2" charset="-78"/>
            </a:rPr>
            <a:t>4.اعلام </a:t>
          </a:r>
          <a:r>
            <a:rPr lang="fa-IR" sz="2400" b="1" kern="1200" dirty="0" smtClean="0">
              <a:cs typeface="B Nazanin" panose="00000400000000000000" pitchFamily="2" charset="-78"/>
            </a:rPr>
            <a:t>نتیجه</a:t>
          </a:r>
          <a:endParaRPr lang="en-US" sz="2400" b="1" kern="1200" dirty="0">
            <a:cs typeface="B Nazanin" panose="00000400000000000000" pitchFamily="2" charset="-78"/>
          </a:endParaRPr>
        </a:p>
      </dsp:txBody>
      <dsp:txXfrm>
        <a:off x="7163753" y="35190"/>
        <a:ext cx="1624292" cy="1131100"/>
      </dsp:txXfrm>
    </dsp:sp>
    <dsp:sp modelId="{7F65A18A-5748-46D9-9DCA-7B1E5658D714}">
      <dsp:nvSpPr>
        <dsp:cNvPr id="0" name=""/>
        <dsp:cNvSpPr/>
      </dsp:nvSpPr>
      <dsp:spPr>
        <a:xfrm>
          <a:off x="8992703" y="390600"/>
          <a:ext cx="359270" cy="42027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b="1" kern="1200">
            <a:cs typeface="B Nazanin" panose="00000400000000000000" pitchFamily="2" charset="-78"/>
          </a:endParaRPr>
        </a:p>
      </dsp:txBody>
      <dsp:txXfrm>
        <a:off x="8992703" y="474656"/>
        <a:ext cx="251489" cy="252166"/>
      </dsp:txXfrm>
    </dsp:sp>
    <dsp:sp modelId="{F513806F-5C78-4DDD-B334-4B2943E3F0E6}">
      <dsp:nvSpPr>
        <dsp:cNvPr id="0" name=""/>
        <dsp:cNvSpPr/>
      </dsp:nvSpPr>
      <dsp:spPr>
        <a:xfrm>
          <a:off x="9501104" y="0"/>
          <a:ext cx="1694672" cy="1201480"/>
        </a:xfrm>
        <a:prstGeom prst="roundRect">
          <a:avLst>
            <a:gd name="adj" fmla="val 10000"/>
          </a:avLst>
        </a:prstGeom>
        <a:solidFill>
          <a:srgbClr val="7030A0"/>
        </a:solidFill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b="1" kern="1200" dirty="0" smtClean="0">
              <a:solidFill>
                <a:schemeClr val="bg1"/>
              </a:solidFill>
              <a:cs typeface="B Nazanin" panose="00000400000000000000" pitchFamily="2" charset="-78"/>
            </a:rPr>
            <a:t>5. ارجاع و ترغیب برای تست تاییدی</a:t>
          </a:r>
          <a:endParaRPr lang="en-US" sz="2400" b="1" kern="1200" dirty="0">
            <a:solidFill>
              <a:schemeClr val="bg1"/>
            </a:solidFill>
            <a:cs typeface="B Nazanin" panose="00000400000000000000" pitchFamily="2" charset="-78"/>
          </a:endParaRPr>
        </a:p>
      </dsp:txBody>
      <dsp:txXfrm>
        <a:off x="9536294" y="35190"/>
        <a:ext cx="1624292" cy="1131100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1A54AD-7B73-4835-9AA7-5C9752DA35D8}">
      <dsp:nvSpPr>
        <dsp:cNvPr id="0" name=""/>
        <dsp:cNvSpPr/>
      </dsp:nvSpPr>
      <dsp:spPr>
        <a:xfrm>
          <a:off x="5472" y="261294"/>
          <a:ext cx="1696329" cy="159329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satMod val="103000"/>
                <a:lumMod val="102000"/>
                <a:tint val="94000"/>
              </a:schemeClr>
            </a:gs>
            <a:gs pos="50000">
              <a:schemeClr val="accent3">
                <a:satMod val="110000"/>
                <a:lumMod val="100000"/>
                <a:shade val="100000"/>
              </a:schemeClr>
            </a:gs>
            <a:gs pos="100000">
              <a:schemeClr val="accent3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b="1" kern="1200">
              <a:solidFill>
                <a:schemeClr val="bg1"/>
              </a:solidFill>
              <a:cs typeface="B Nazanin" panose="00000400000000000000" pitchFamily="2" charset="-78"/>
            </a:rPr>
            <a:t>1.ایجاد تمایل به انجام تست</a:t>
          </a:r>
          <a:endParaRPr lang="en-US" sz="2400" b="1" kern="1200">
            <a:solidFill>
              <a:schemeClr val="bg1"/>
            </a:solidFill>
            <a:cs typeface="B Nazanin" panose="00000400000000000000" pitchFamily="2" charset="-78"/>
          </a:endParaRPr>
        </a:p>
      </dsp:txBody>
      <dsp:txXfrm>
        <a:off x="52138" y="307960"/>
        <a:ext cx="1602997" cy="1499958"/>
      </dsp:txXfrm>
    </dsp:sp>
    <dsp:sp modelId="{79F6123A-D7D1-44C0-B261-C6E985DDBE22}">
      <dsp:nvSpPr>
        <dsp:cNvPr id="0" name=""/>
        <dsp:cNvSpPr/>
      </dsp:nvSpPr>
      <dsp:spPr>
        <a:xfrm>
          <a:off x="1871434" y="847594"/>
          <a:ext cx="359621" cy="420689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b="1" kern="1200">
            <a:cs typeface="B Nazanin" panose="00000400000000000000" pitchFamily="2" charset="-78"/>
          </a:endParaRPr>
        </a:p>
      </dsp:txBody>
      <dsp:txXfrm>
        <a:off x="1871434" y="931732"/>
        <a:ext cx="251735" cy="252413"/>
      </dsp:txXfrm>
    </dsp:sp>
    <dsp:sp modelId="{594A870A-2A76-4B93-91FF-423918546E7E}">
      <dsp:nvSpPr>
        <dsp:cNvPr id="0" name=""/>
        <dsp:cNvSpPr/>
      </dsp:nvSpPr>
      <dsp:spPr>
        <a:xfrm>
          <a:off x="2380332" y="261294"/>
          <a:ext cx="1696329" cy="159329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satMod val="103000"/>
                <a:lumMod val="102000"/>
                <a:tint val="94000"/>
              </a:schemeClr>
            </a:gs>
            <a:gs pos="50000">
              <a:schemeClr val="accent3">
                <a:satMod val="110000"/>
                <a:lumMod val="100000"/>
                <a:shade val="100000"/>
              </a:schemeClr>
            </a:gs>
            <a:gs pos="100000">
              <a:schemeClr val="accent3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b="1" kern="1200">
              <a:solidFill>
                <a:schemeClr val="bg1"/>
              </a:solidFill>
              <a:cs typeface="B Nazanin" panose="00000400000000000000" pitchFamily="2" charset="-78"/>
            </a:rPr>
            <a:t>2.توصیه به انجام تست</a:t>
          </a:r>
          <a:endParaRPr lang="en-US" sz="2400" b="1" kern="1200">
            <a:solidFill>
              <a:schemeClr val="bg1"/>
            </a:solidFill>
            <a:cs typeface="B Nazanin" panose="00000400000000000000" pitchFamily="2" charset="-78"/>
          </a:endParaRPr>
        </a:p>
      </dsp:txBody>
      <dsp:txXfrm>
        <a:off x="2426998" y="307960"/>
        <a:ext cx="1602997" cy="1499958"/>
      </dsp:txXfrm>
    </dsp:sp>
    <dsp:sp modelId="{92F79BB9-C984-4A9E-A145-ABDBCCD6C038}">
      <dsp:nvSpPr>
        <dsp:cNvPr id="0" name=""/>
        <dsp:cNvSpPr/>
      </dsp:nvSpPr>
      <dsp:spPr>
        <a:xfrm>
          <a:off x="4246294" y="847594"/>
          <a:ext cx="359621" cy="420689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b="1" kern="1200">
            <a:cs typeface="B Nazanin" panose="00000400000000000000" pitchFamily="2" charset="-78"/>
          </a:endParaRPr>
        </a:p>
      </dsp:txBody>
      <dsp:txXfrm>
        <a:off x="4246294" y="931732"/>
        <a:ext cx="251735" cy="252413"/>
      </dsp:txXfrm>
    </dsp:sp>
    <dsp:sp modelId="{2032CEBA-1D44-4CB8-BF1C-AE4A08F57CEF}">
      <dsp:nvSpPr>
        <dsp:cNvPr id="0" name=""/>
        <dsp:cNvSpPr/>
      </dsp:nvSpPr>
      <dsp:spPr>
        <a:xfrm>
          <a:off x="4755193" y="261294"/>
          <a:ext cx="1696329" cy="159329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satMod val="103000"/>
                <a:lumMod val="102000"/>
                <a:tint val="94000"/>
              </a:schemeClr>
            </a:gs>
            <a:gs pos="50000">
              <a:schemeClr val="accent3">
                <a:satMod val="110000"/>
                <a:lumMod val="100000"/>
                <a:shade val="100000"/>
              </a:schemeClr>
            </a:gs>
            <a:gs pos="100000">
              <a:schemeClr val="accent3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b="1" kern="1200">
              <a:cs typeface="B Nazanin" panose="00000400000000000000" pitchFamily="2" charset="-78"/>
            </a:rPr>
            <a:t>3.انجام تست اولیه</a:t>
          </a:r>
          <a:endParaRPr lang="en-US" sz="2400" b="1" kern="1200">
            <a:cs typeface="B Nazanin" panose="00000400000000000000" pitchFamily="2" charset="-78"/>
          </a:endParaRPr>
        </a:p>
      </dsp:txBody>
      <dsp:txXfrm>
        <a:off x="4801859" y="307960"/>
        <a:ext cx="1602997" cy="1499958"/>
      </dsp:txXfrm>
    </dsp:sp>
    <dsp:sp modelId="{F0D8DF92-B148-4240-AA2B-4CA447C8C3E1}">
      <dsp:nvSpPr>
        <dsp:cNvPr id="0" name=""/>
        <dsp:cNvSpPr/>
      </dsp:nvSpPr>
      <dsp:spPr>
        <a:xfrm>
          <a:off x="6621155" y="847594"/>
          <a:ext cx="359621" cy="420689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b="1" kern="1200">
            <a:cs typeface="B Nazanin" panose="00000400000000000000" pitchFamily="2" charset="-78"/>
          </a:endParaRPr>
        </a:p>
      </dsp:txBody>
      <dsp:txXfrm>
        <a:off x="6621155" y="931732"/>
        <a:ext cx="251735" cy="252413"/>
      </dsp:txXfrm>
    </dsp:sp>
    <dsp:sp modelId="{0605D777-C0F5-49EF-83D7-21698538E96E}">
      <dsp:nvSpPr>
        <dsp:cNvPr id="0" name=""/>
        <dsp:cNvSpPr/>
      </dsp:nvSpPr>
      <dsp:spPr>
        <a:xfrm>
          <a:off x="7130054" y="261294"/>
          <a:ext cx="1696329" cy="159329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satMod val="103000"/>
                <a:lumMod val="102000"/>
                <a:tint val="94000"/>
              </a:schemeClr>
            </a:gs>
            <a:gs pos="50000">
              <a:schemeClr val="accent3">
                <a:satMod val="110000"/>
                <a:lumMod val="100000"/>
                <a:shade val="100000"/>
              </a:schemeClr>
            </a:gs>
            <a:gs pos="100000">
              <a:schemeClr val="accent3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b="1" kern="1200" dirty="0">
              <a:cs typeface="B Nazanin" panose="00000400000000000000" pitchFamily="2" charset="-78"/>
            </a:rPr>
            <a:t>4.اعلام </a:t>
          </a:r>
          <a:r>
            <a:rPr lang="fa-IR" sz="2400" b="1" kern="1200" dirty="0" smtClean="0">
              <a:cs typeface="B Nazanin" panose="00000400000000000000" pitchFamily="2" charset="-78"/>
            </a:rPr>
            <a:t>نتیجه</a:t>
          </a:r>
          <a:endParaRPr lang="en-US" sz="2400" b="1" kern="1200" dirty="0">
            <a:cs typeface="B Nazanin" panose="00000400000000000000" pitchFamily="2" charset="-78"/>
          </a:endParaRPr>
        </a:p>
      </dsp:txBody>
      <dsp:txXfrm>
        <a:off x="7176720" y="307960"/>
        <a:ext cx="1602997" cy="1499958"/>
      </dsp:txXfrm>
    </dsp:sp>
    <dsp:sp modelId="{7F65A18A-5748-46D9-9DCA-7B1E5658D714}">
      <dsp:nvSpPr>
        <dsp:cNvPr id="0" name=""/>
        <dsp:cNvSpPr/>
      </dsp:nvSpPr>
      <dsp:spPr>
        <a:xfrm>
          <a:off x="8996016" y="847594"/>
          <a:ext cx="359621" cy="420689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b="1" kern="1200">
            <a:cs typeface="B Nazanin" panose="00000400000000000000" pitchFamily="2" charset="-78"/>
          </a:endParaRPr>
        </a:p>
      </dsp:txBody>
      <dsp:txXfrm>
        <a:off x="8996016" y="931732"/>
        <a:ext cx="251735" cy="252413"/>
      </dsp:txXfrm>
    </dsp:sp>
    <dsp:sp modelId="{F513806F-5C78-4DDD-B334-4B2943E3F0E6}">
      <dsp:nvSpPr>
        <dsp:cNvPr id="0" name=""/>
        <dsp:cNvSpPr/>
      </dsp:nvSpPr>
      <dsp:spPr>
        <a:xfrm>
          <a:off x="9504914" y="261294"/>
          <a:ext cx="1696329" cy="1593290"/>
        </a:xfrm>
        <a:prstGeom prst="roundRect">
          <a:avLst>
            <a:gd name="adj" fmla="val 10000"/>
          </a:avLst>
        </a:prstGeom>
        <a:solidFill>
          <a:srgbClr val="7030A0"/>
        </a:solidFill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b="1" kern="1200" dirty="0" smtClean="0">
              <a:solidFill>
                <a:schemeClr val="bg1"/>
              </a:solidFill>
              <a:cs typeface="B Nazanin" panose="00000400000000000000" pitchFamily="2" charset="-78"/>
            </a:rPr>
            <a:t>5. ارجاع و ترغیب برای تست تاییدی</a:t>
          </a:r>
          <a:endParaRPr lang="en-US" sz="2400" b="1" kern="1200" dirty="0">
            <a:solidFill>
              <a:schemeClr val="bg1"/>
            </a:solidFill>
            <a:cs typeface="B Nazanin" panose="00000400000000000000" pitchFamily="2" charset="-78"/>
          </a:endParaRPr>
        </a:p>
      </dsp:txBody>
      <dsp:txXfrm>
        <a:off x="9551580" y="307960"/>
        <a:ext cx="1602997" cy="1499958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1A54AD-7B73-4835-9AA7-5C9752DA35D8}">
      <dsp:nvSpPr>
        <dsp:cNvPr id="0" name=""/>
        <dsp:cNvSpPr/>
      </dsp:nvSpPr>
      <dsp:spPr>
        <a:xfrm>
          <a:off x="10938" y="0"/>
          <a:ext cx="1694672" cy="1560960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b="1" kern="1200">
              <a:solidFill>
                <a:schemeClr val="bg1"/>
              </a:solidFill>
              <a:cs typeface="B Nazanin" panose="00000400000000000000" pitchFamily="2" charset="-78"/>
            </a:rPr>
            <a:t>1.ایجاد تمایل به انجام تست</a:t>
          </a:r>
          <a:endParaRPr lang="en-US" sz="2400" b="1" kern="1200">
            <a:solidFill>
              <a:schemeClr val="bg1"/>
            </a:solidFill>
            <a:cs typeface="B Nazanin" panose="00000400000000000000" pitchFamily="2" charset="-78"/>
          </a:endParaRPr>
        </a:p>
      </dsp:txBody>
      <dsp:txXfrm>
        <a:off x="56657" y="45719"/>
        <a:ext cx="1603234" cy="1469522"/>
      </dsp:txXfrm>
    </dsp:sp>
    <dsp:sp modelId="{79F6123A-D7D1-44C0-B261-C6E985DDBE22}">
      <dsp:nvSpPr>
        <dsp:cNvPr id="0" name=""/>
        <dsp:cNvSpPr/>
      </dsp:nvSpPr>
      <dsp:spPr>
        <a:xfrm>
          <a:off x="1875078" y="570340"/>
          <a:ext cx="359270" cy="42027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b="1" kern="1200">
            <a:cs typeface="B Nazanin" panose="00000400000000000000" pitchFamily="2" charset="-78"/>
          </a:endParaRPr>
        </a:p>
      </dsp:txBody>
      <dsp:txXfrm>
        <a:off x="1875078" y="654396"/>
        <a:ext cx="251489" cy="252166"/>
      </dsp:txXfrm>
    </dsp:sp>
    <dsp:sp modelId="{594A870A-2A76-4B93-91FF-423918546E7E}">
      <dsp:nvSpPr>
        <dsp:cNvPr id="0" name=""/>
        <dsp:cNvSpPr/>
      </dsp:nvSpPr>
      <dsp:spPr>
        <a:xfrm>
          <a:off x="2383480" y="0"/>
          <a:ext cx="1694672" cy="1560960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b="1" kern="1200">
              <a:solidFill>
                <a:schemeClr val="bg1"/>
              </a:solidFill>
              <a:cs typeface="B Nazanin" panose="00000400000000000000" pitchFamily="2" charset="-78"/>
            </a:rPr>
            <a:t>2.توصیه به انجام تست</a:t>
          </a:r>
          <a:endParaRPr lang="en-US" sz="2400" b="1" kern="1200">
            <a:solidFill>
              <a:schemeClr val="bg1"/>
            </a:solidFill>
            <a:cs typeface="B Nazanin" panose="00000400000000000000" pitchFamily="2" charset="-78"/>
          </a:endParaRPr>
        </a:p>
      </dsp:txBody>
      <dsp:txXfrm>
        <a:off x="2429199" y="45719"/>
        <a:ext cx="1603234" cy="1469522"/>
      </dsp:txXfrm>
    </dsp:sp>
    <dsp:sp modelId="{92F79BB9-C984-4A9E-A145-ABDBCCD6C038}">
      <dsp:nvSpPr>
        <dsp:cNvPr id="0" name=""/>
        <dsp:cNvSpPr/>
      </dsp:nvSpPr>
      <dsp:spPr>
        <a:xfrm>
          <a:off x="4247619" y="570340"/>
          <a:ext cx="359270" cy="42027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b="1" kern="1200">
            <a:cs typeface="B Nazanin" panose="00000400000000000000" pitchFamily="2" charset="-78"/>
          </a:endParaRPr>
        </a:p>
      </dsp:txBody>
      <dsp:txXfrm>
        <a:off x="4247619" y="654396"/>
        <a:ext cx="251489" cy="252166"/>
      </dsp:txXfrm>
    </dsp:sp>
    <dsp:sp modelId="{2032CEBA-1D44-4CB8-BF1C-AE4A08F57CEF}">
      <dsp:nvSpPr>
        <dsp:cNvPr id="0" name=""/>
        <dsp:cNvSpPr/>
      </dsp:nvSpPr>
      <dsp:spPr>
        <a:xfrm>
          <a:off x="4756021" y="0"/>
          <a:ext cx="1694672" cy="1560960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b="1" kern="1200">
              <a:cs typeface="B Nazanin" panose="00000400000000000000" pitchFamily="2" charset="-78"/>
            </a:rPr>
            <a:t>3.انجام تست اولیه</a:t>
          </a:r>
          <a:endParaRPr lang="en-US" sz="2400" b="1" kern="1200">
            <a:cs typeface="B Nazanin" panose="00000400000000000000" pitchFamily="2" charset="-78"/>
          </a:endParaRPr>
        </a:p>
      </dsp:txBody>
      <dsp:txXfrm>
        <a:off x="4801740" y="45719"/>
        <a:ext cx="1603234" cy="1469522"/>
      </dsp:txXfrm>
    </dsp:sp>
    <dsp:sp modelId="{F0D8DF92-B148-4240-AA2B-4CA447C8C3E1}">
      <dsp:nvSpPr>
        <dsp:cNvPr id="0" name=""/>
        <dsp:cNvSpPr/>
      </dsp:nvSpPr>
      <dsp:spPr>
        <a:xfrm>
          <a:off x="6620161" y="570340"/>
          <a:ext cx="359270" cy="42027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b="1" kern="1200">
            <a:cs typeface="B Nazanin" panose="00000400000000000000" pitchFamily="2" charset="-78"/>
          </a:endParaRPr>
        </a:p>
      </dsp:txBody>
      <dsp:txXfrm>
        <a:off x="6620161" y="654396"/>
        <a:ext cx="251489" cy="252166"/>
      </dsp:txXfrm>
    </dsp:sp>
    <dsp:sp modelId="{0605D777-C0F5-49EF-83D7-21698538E96E}">
      <dsp:nvSpPr>
        <dsp:cNvPr id="0" name=""/>
        <dsp:cNvSpPr/>
      </dsp:nvSpPr>
      <dsp:spPr>
        <a:xfrm>
          <a:off x="7128563" y="0"/>
          <a:ext cx="1694672" cy="1560960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b="1" kern="1200" dirty="0">
              <a:cs typeface="B Nazanin" panose="00000400000000000000" pitchFamily="2" charset="-78"/>
            </a:rPr>
            <a:t>4.اعلام </a:t>
          </a:r>
          <a:r>
            <a:rPr lang="fa-IR" sz="2400" b="1" kern="1200" dirty="0" smtClean="0">
              <a:cs typeface="B Nazanin" panose="00000400000000000000" pitchFamily="2" charset="-78"/>
            </a:rPr>
            <a:t>نتیجه</a:t>
          </a:r>
          <a:endParaRPr lang="en-US" sz="2400" b="1" kern="1200" dirty="0">
            <a:cs typeface="B Nazanin" panose="00000400000000000000" pitchFamily="2" charset="-78"/>
          </a:endParaRPr>
        </a:p>
      </dsp:txBody>
      <dsp:txXfrm>
        <a:off x="7174282" y="45719"/>
        <a:ext cx="1603234" cy="1469522"/>
      </dsp:txXfrm>
    </dsp:sp>
    <dsp:sp modelId="{7F65A18A-5748-46D9-9DCA-7B1E5658D714}">
      <dsp:nvSpPr>
        <dsp:cNvPr id="0" name=""/>
        <dsp:cNvSpPr/>
      </dsp:nvSpPr>
      <dsp:spPr>
        <a:xfrm>
          <a:off x="8992703" y="570340"/>
          <a:ext cx="359270" cy="42027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b="1" kern="1200">
            <a:cs typeface="B Nazanin" panose="00000400000000000000" pitchFamily="2" charset="-78"/>
          </a:endParaRPr>
        </a:p>
      </dsp:txBody>
      <dsp:txXfrm>
        <a:off x="8992703" y="654396"/>
        <a:ext cx="251489" cy="252166"/>
      </dsp:txXfrm>
    </dsp:sp>
    <dsp:sp modelId="{F513806F-5C78-4DDD-B334-4B2943E3F0E6}">
      <dsp:nvSpPr>
        <dsp:cNvPr id="0" name=""/>
        <dsp:cNvSpPr/>
      </dsp:nvSpPr>
      <dsp:spPr>
        <a:xfrm>
          <a:off x="9501104" y="0"/>
          <a:ext cx="1694672" cy="1560960"/>
        </a:xfrm>
        <a:prstGeom prst="roundRect">
          <a:avLst>
            <a:gd name="adj" fmla="val 10000"/>
          </a:avLst>
        </a:prstGeom>
        <a:solidFill>
          <a:srgbClr val="7030A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b="1" kern="1200" dirty="0" smtClean="0">
              <a:solidFill>
                <a:schemeClr val="bg1"/>
              </a:solidFill>
              <a:cs typeface="B Nazanin" panose="00000400000000000000" pitchFamily="2" charset="-78"/>
            </a:rPr>
            <a:t>5. ارجاع و ترغیب برای تست تاییدی</a:t>
          </a:r>
          <a:endParaRPr lang="en-US" sz="2400" b="1" kern="1200" dirty="0">
            <a:solidFill>
              <a:schemeClr val="bg1"/>
            </a:solidFill>
            <a:cs typeface="B Nazanin" panose="00000400000000000000" pitchFamily="2" charset="-78"/>
          </a:endParaRPr>
        </a:p>
      </dsp:txBody>
      <dsp:txXfrm>
        <a:off x="9546823" y="45719"/>
        <a:ext cx="1603234" cy="1469522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6CB7F6-269D-46DD-827B-B71D428DECE5}">
      <dsp:nvSpPr>
        <dsp:cNvPr id="0" name=""/>
        <dsp:cNvSpPr/>
      </dsp:nvSpPr>
      <dsp:spPr>
        <a:xfrm rot="5400000">
          <a:off x="-174501" y="146758"/>
          <a:ext cx="957871" cy="670509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200" kern="1200" dirty="0" smtClean="0">
              <a:cs typeface="B Nazanin" panose="00000400000000000000" pitchFamily="2" charset="-78"/>
            </a:rPr>
            <a:t>1</a:t>
          </a:r>
          <a:endParaRPr lang="fa-IR" sz="3200" kern="1200" dirty="0">
            <a:cs typeface="B Nazanin" panose="00000400000000000000" pitchFamily="2" charset="-78"/>
          </a:endParaRPr>
        </a:p>
      </dsp:txBody>
      <dsp:txXfrm rot="-5400000">
        <a:off x="-30819" y="338332"/>
        <a:ext cx="670509" cy="287362"/>
      </dsp:txXfrm>
    </dsp:sp>
    <dsp:sp modelId="{E5FEF0AA-39C3-4427-9D91-27CB7947F926}">
      <dsp:nvSpPr>
        <dsp:cNvPr id="0" name=""/>
        <dsp:cNvSpPr/>
      </dsp:nvSpPr>
      <dsp:spPr>
        <a:xfrm rot="5400000">
          <a:off x="5259622" y="-4616855"/>
          <a:ext cx="622943" cy="986281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4048" tIns="34290" rIns="34290" bIns="34290" numCol="1" spcCol="1270" anchor="ctr" anchorCtr="0">
          <a:noAutofit/>
        </a:bodyPr>
        <a:lstStyle/>
        <a:p>
          <a:pPr marL="285750" lvl="1" indent="-285750" algn="r" defTabSz="24003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5400" b="1" kern="1200" dirty="0" smtClean="0">
              <a:solidFill>
                <a:srgbClr val="FFC000"/>
              </a:solidFill>
              <a:cs typeface="B Nazanin" panose="00000400000000000000" pitchFamily="2" charset="-78"/>
            </a:rPr>
            <a:t>موضوع مرتبط است </a:t>
          </a:r>
          <a:endParaRPr lang="fa-IR" sz="5400" b="1" kern="1200" dirty="0">
            <a:solidFill>
              <a:srgbClr val="FFC000"/>
            </a:solidFill>
            <a:cs typeface="B Nazanin" panose="00000400000000000000" pitchFamily="2" charset="-78"/>
          </a:endParaRPr>
        </a:p>
      </dsp:txBody>
      <dsp:txXfrm rot="-5400000">
        <a:off x="639688" y="33489"/>
        <a:ext cx="9832401" cy="562123"/>
      </dsp:txXfrm>
    </dsp:sp>
    <dsp:sp modelId="{090C21E6-2B1A-4C4B-BFF8-4D92334839E9}">
      <dsp:nvSpPr>
        <dsp:cNvPr id="0" name=""/>
        <dsp:cNvSpPr/>
      </dsp:nvSpPr>
      <dsp:spPr>
        <a:xfrm rot="5400000">
          <a:off x="-174501" y="986910"/>
          <a:ext cx="957871" cy="670509"/>
        </a:xfrm>
        <a:prstGeom prst="chevron">
          <a:avLst/>
        </a:prstGeom>
        <a:solidFill>
          <a:srgbClr val="C00000"/>
        </a:solidFill>
        <a:ln w="12700" cap="flat" cmpd="sng" algn="ctr">
          <a:noFill/>
          <a:prstDash val="solid"/>
          <a:miter lim="800000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200" kern="1200" dirty="0" smtClean="0">
              <a:cs typeface="B Nazanin" panose="00000400000000000000" pitchFamily="2" charset="-78"/>
            </a:rPr>
            <a:t>2</a:t>
          </a:r>
          <a:endParaRPr lang="fa-IR" sz="3200" kern="1200" dirty="0">
            <a:cs typeface="B Nazanin" panose="00000400000000000000" pitchFamily="2" charset="-78"/>
          </a:endParaRPr>
        </a:p>
      </dsp:txBody>
      <dsp:txXfrm rot="-5400000">
        <a:off x="-30819" y="1178484"/>
        <a:ext cx="670509" cy="287362"/>
      </dsp:txXfrm>
    </dsp:sp>
    <dsp:sp modelId="{DFDB2E53-8F42-4F2B-93A1-34B4864C0ADF}">
      <dsp:nvSpPr>
        <dsp:cNvPr id="0" name=""/>
        <dsp:cNvSpPr/>
      </dsp:nvSpPr>
      <dsp:spPr>
        <a:xfrm rot="5400000">
          <a:off x="5259785" y="-3776867"/>
          <a:ext cx="622616" cy="986281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4048" tIns="34290" rIns="34290" bIns="34290" numCol="1" spcCol="1270" anchor="ctr" anchorCtr="0">
          <a:noAutofit/>
        </a:bodyPr>
        <a:lstStyle/>
        <a:p>
          <a:pPr marL="285750" lvl="1" indent="-285750" algn="r" defTabSz="24003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5400" b="1" kern="1200" dirty="0" smtClean="0">
              <a:solidFill>
                <a:srgbClr val="C00000"/>
              </a:solidFill>
              <a:cs typeface="B Nazanin" panose="00000400000000000000" pitchFamily="2" charset="-78"/>
            </a:rPr>
            <a:t>موضوع مهم است </a:t>
          </a:r>
          <a:endParaRPr lang="fa-IR" sz="5400" b="1" kern="1200" dirty="0">
            <a:solidFill>
              <a:srgbClr val="C00000"/>
            </a:solidFill>
            <a:cs typeface="B Nazanin" panose="00000400000000000000" pitchFamily="2" charset="-78"/>
          </a:endParaRPr>
        </a:p>
      </dsp:txBody>
      <dsp:txXfrm rot="-5400000">
        <a:off x="639688" y="873624"/>
        <a:ext cx="9832417" cy="561828"/>
      </dsp:txXfrm>
    </dsp:sp>
    <dsp:sp modelId="{F422A36B-70D7-4538-9F01-9CC5A7CDBC89}">
      <dsp:nvSpPr>
        <dsp:cNvPr id="0" name=""/>
        <dsp:cNvSpPr/>
      </dsp:nvSpPr>
      <dsp:spPr>
        <a:xfrm rot="5400000">
          <a:off x="-174501" y="1827063"/>
          <a:ext cx="957871" cy="670509"/>
        </a:xfrm>
        <a:prstGeom prst="chevron">
          <a:avLst/>
        </a:prstGeom>
        <a:solidFill>
          <a:schemeClr val="accent6">
            <a:lumMod val="75000"/>
          </a:schemeClr>
        </a:solidFill>
        <a:ln w="12700" cap="flat" cmpd="sng" algn="ctr">
          <a:noFill/>
          <a:prstDash val="solid"/>
          <a:miter lim="800000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200" kern="1200" dirty="0" smtClean="0">
              <a:cs typeface="B Nazanin" panose="00000400000000000000" pitchFamily="2" charset="-78"/>
            </a:rPr>
            <a:t>3</a:t>
          </a:r>
          <a:endParaRPr lang="fa-IR" sz="3200" kern="1200" dirty="0">
            <a:cs typeface="B Nazanin" panose="00000400000000000000" pitchFamily="2" charset="-78"/>
          </a:endParaRPr>
        </a:p>
      </dsp:txBody>
      <dsp:txXfrm rot="-5400000">
        <a:off x="-30819" y="2018637"/>
        <a:ext cx="670509" cy="287362"/>
      </dsp:txXfrm>
    </dsp:sp>
    <dsp:sp modelId="{A41033FC-DFFB-4B5A-B2FD-2C30FB927963}">
      <dsp:nvSpPr>
        <dsp:cNvPr id="0" name=""/>
        <dsp:cNvSpPr/>
      </dsp:nvSpPr>
      <dsp:spPr>
        <a:xfrm rot="5400000">
          <a:off x="5259785" y="-2936714"/>
          <a:ext cx="622616" cy="986281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376" tIns="30480" rIns="30480" bIns="30480" numCol="1" spcCol="1270" anchor="ctr" anchorCtr="0">
          <a:noAutofit/>
        </a:bodyPr>
        <a:lstStyle/>
        <a:p>
          <a:pPr marL="285750" lvl="1" indent="-285750" algn="r" defTabSz="21336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4800" b="1" kern="1200" dirty="0" smtClean="0">
              <a:solidFill>
                <a:schemeClr val="accent6">
                  <a:lumMod val="50000"/>
                </a:schemeClr>
              </a:solidFill>
              <a:cs typeface="B Nazanin" panose="00000400000000000000" pitchFamily="2" charset="-78"/>
            </a:rPr>
            <a:t>راهکار دسترس است</a:t>
          </a:r>
          <a:endParaRPr lang="fa-IR" sz="4800" b="1" kern="1200" dirty="0">
            <a:solidFill>
              <a:schemeClr val="accent6">
                <a:lumMod val="50000"/>
              </a:schemeClr>
            </a:solidFill>
            <a:cs typeface="B Nazanin" panose="00000400000000000000" pitchFamily="2" charset="-78"/>
          </a:endParaRPr>
        </a:p>
      </dsp:txBody>
      <dsp:txXfrm rot="-5400000">
        <a:off x="639688" y="1713777"/>
        <a:ext cx="9832417" cy="561828"/>
      </dsp:txXfrm>
    </dsp:sp>
    <dsp:sp modelId="{D4B44255-0E37-4578-AC27-7FC9BABF7F3D}">
      <dsp:nvSpPr>
        <dsp:cNvPr id="0" name=""/>
        <dsp:cNvSpPr/>
      </dsp:nvSpPr>
      <dsp:spPr>
        <a:xfrm rot="5400000">
          <a:off x="-174501" y="2701375"/>
          <a:ext cx="957871" cy="670509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200" kern="1200" dirty="0" smtClean="0">
              <a:cs typeface="B Nazanin" panose="00000400000000000000" pitchFamily="2" charset="-78"/>
            </a:rPr>
            <a:t>4</a:t>
          </a:r>
          <a:endParaRPr lang="fa-IR" sz="3200" kern="1200" dirty="0">
            <a:cs typeface="B Nazanin" panose="00000400000000000000" pitchFamily="2" charset="-78"/>
          </a:endParaRPr>
        </a:p>
      </dsp:txBody>
      <dsp:txXfrm rot="-5400000">
        <a:off x="-30819" y="2892949"/>
        <a:ext cx="670509" cy="287362"/>
      </dsp:txXfrm>
    </dsp:sp>
    <dsp:sp modelId="{CBEACAF4-6D16-4A1A-8683-6DB7AB52BB86}">
      <dsp:nvSpPr>
        <dsp:cNvPr id="0" name=""/>
        <dsp:cNvSpPr/>
      </dsp:nvSpPr>
      <dsp:spPr>
        <a:xfrm rot="5400000">
          <a:off x="5225626" y="-2087093"/>
          <a:ext cx="690935" cy="998609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376" tIns="30480" rIns="30480" bIns="30480" numCol="1" spcCol="1270" anchor="ctr" anchorCtr="0">
          <a:noAutofit/>
        </a:bodyPr>
        <a:lstStyle/>
        <a:p>
          <a:pPr marL="285750" lvl="1" indent="-285750" algn="r" defTabSz="21336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4800" b="1" kern="1200" dirty="0" smtClean="0">
              <a:solidFill>
                <a:schemeClr val="accent5">
                  <a:lumMod val="75000"/>
                </a:schemeClr>
              </a:solidFill>
              <a:cs typeface="B Nazanin" panose="00000400000000000000" pitchFamily="2" charset="-78"/>
            </a:rPr>
            <a:t>موانع شناخته شده است و قابلیت رفع دارد </a:t>
          </a:r>
          <a:endParaRPr lang="fa-IR" sz="4800" b="1" kern="1200" dirty="0">
            <a:solidFill>
              <a:schemeClr val="accent5">
                <a:lumMod val="75000"/>
              </a:schemeClr>
            </a:solidFill>
            <a:cs typeface="B Nazanin" panose="00000400000000000000" pitchFamily="2" charset="-78"/>
          </a:endParaRPr>
        </a:p>
      </dsp:txBody>
      <dsp:txXfrm rot="-5400000">
        <a:off x="578046" y="2594216"/>
        <a:ext cx="9952367" cy="623477"/>
      </dsp:txXfrm>
    </dsp:sp>
    <dsp:sp modelId="{3EBD3EF8-3D51-4ACB-AE59-839F643DB541}">
      <dsp:nvSpPr>
        <dsp:cNvPr id="0" name=""/>
        <dsp:cNvSpPr/>
      </dsp:nvSpPr>
      <dsp:spPr>
        <a:xfrm rot="5400000">
          <a:off x="-174501" y="3541527"/>
          <a:ext cx="957871" cy="670509"/>
        </a:xfrm>
        <a:prstGeom prst="chevron">
          <a:avLst/>
        </a:prstGeom>
        <a:solidFill>
          <a:srgbClr val="7030A0"/>
        </a:solidFill>
        <a:ln w="12700" cap="flat" cmpd="sng" algn="ctr">
          <a:noFill/>
          <a:prstDash val="solid"/>
          <a:miter lim="800000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200" kern="1200" dirty="0" smtClean="0">
              <a:cs typeface="B Nazanin" panose="00000400000000000000" pitchFamily="2" charset="-78"/>
            </a:rPr>
            <a:t>5</a:t>
          </a:r>
          <a:endParaRPr lang="fa-IR" sz="3200" kern="1200" dirty="0">
            <a:cs typeface="B Nazanin" panose="00000400000000000000" pitchFamily="2" charset="-78"/>
          </a:endParaRPr>
        </a:p>
      </dsp:txBody>
      <dsp:txXfrm rot="-5400000">
        <a:off x="-30819" y="3733101"/>
        <a:ext cx="670509" cy="287362"/>
      </dsp:txXfrm>
    </dsp:sp>
    <dsp:sp modelId="{F22394C0-C169-4A59-A320-2FBAECB229D0}">
      <dsp:nvSpPr>
        <dsp:cNvPr id="0" name=""/>
        <dsp:cNvSpPr/>
      </dsp:nvSpPr>
      <dsp:spPr>
        <a:xfrm rot="5400000">
          <a:off x="5259785" y="-1222250"/>
          <a:ext cx="622616" cy="986281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376" tIns="30480" rIns="30480" bIns="30480" numCol="1" spcCol="1270" anchor="ctr" anchorCtr="0">
          <a:noAutofit/>
        </a:bodyPr>
        <a:lstStyle/>
        <a:p>
          <a:pPr marL="285750" lvl="1" indent="-285750" algn="r" defTabSz="21336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4800" b="1" kern="1200" dirty="0" smtClean="0">
              <a:solidFill>
                <a:srgbClr val="7030A0"/>
              </a:solidFill>
              <a:cs typeface="B Nazanin" panose="00000400000000000000" pitchFamily="2" charset="-78"/>
            </a:rPr>
            <a:t>مزایا بیش از معایب است</a:t>
          </a:r>
          <a:endParaRPr lang="fa-IR" sz="4800" b="1" kern="1200" dirty="0">
            <a:solidFill>
              <a:srgbClr val="7030A0"/>
            </a:solidFill>
            <a:cs typeface="B Nazanin" panose="00000400000000000000" pitchFamily="2" charset="-78"/>
          </a:endParaRPr>
        </a:p>
      </dsp:txBody>
      <dsp:txXfrm rot="-5400000">
        <a:off x="639688" y="3428241"/>
        <a:ext cx="9832417" cy="56182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6CB7F6-269D-46DD-827B-B71D428DECE5}">
      <dsp:nvSpPr>
        <dsp:cNvPr id="0" name=""/>
        <dsp:cNvSpPr/>
      </dsp:nvSpPr>
      <dsp:spPr>
        <a:xfrm rot="5400000">
          <a:off x="-174501" y="146758"/>
          <a:ext cx="957871" cy="670509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200" kern="1200" dirty="0" smtClean="0"/>
            <a:t>1</a:t>
          </a:r>
          <a:endParaRPr lang="fa-IR" sz="3200" kern="1200" dirty="0"/>
        </a:p>
      </dsp:txBody>
      <dsp:txXfrm rot="-5400000">
        <a:off x="-30819" y="338332"/>
        <a:ext cx="670509" cy="287362"/>
      </dsp:txXfrm>
    </dsp:sp>
    <dsp:sp modelId="{E5FEF0AA-39C3-4427-9D91-27CB7947F926}">
      <dsp:nvSpPr>
        <dsp:cNvPr id="0" name=""/>
        <dsp:cNvSpPr/>
      </dsp:nvSpPr>
      <dsp:spPr>
        <a:xfrm rot="5400000">
          <a:off x="5259622" y="-4616855"/>
          <a:ext cx="622943" cy="986281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4048" tIns="34290" rIns="34290" bIns="34290" numCol="1" spcCol="1270" anchor="ctr" anchorCtr="0">
          <a:noAutofit/>
        </a:bodyPr>
        <a:lstStyle/>
        <a:p>
          <a:pPr marL="285750" lvl="1" indent="-285750" algn="r" defTabSz="24003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5400" b="1" kern="1200" dirty="0" smtClean="0">
              <a:solidFill>
                <a:srgbClr val="FFC000"/>
              </a:solidFill>
            </a:rPr>
            <a:t>موضوع مرتبط است </a:t>
          </a:r>
          <a:endParaRPr lang="fa-IR" sz="5400" b="1" kern="1200" dirty="0">
            <a:solidFill>
              <a:srgbClr val="FFC000"/>
            </a:solidFill>
          </a:endParaRPr>
        </a:p>
      </dsp:txBody>
      <dsp:txXfrm rot="-5400000">
        <a:off x="639688" y="33489"/>
        <a:ext cx="9832401" cy="562123"/>
      </dsp:txXfrm>
    </dsp:sp>
    <dsp:sp modelId="{090C21E6-2B1A-4C4B-BFF8-4D92334839E9}">
      <dsp:nvSpPr>
        <dsp:cNvPr id="0" name=""/>
        <dsp:cNvSpPr/>
      </dsp:nvSpPr>
      <dsp:spPr>
        <a:xfrm rot="5400000">
          <a:off x="-174501" y="986910"/>
          <a:ext cx="957871" cy="670509"/>
        </a:xfrm>
        <a:prstGeom prst="chevron">
          <a:avLst/>
        </a:prstGeom>
        <a:solidFill>
          <a:srgbClr val="C00000"/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200" kern="1200" dirty="0" smtClean="0"/>
            <a:t>2</a:t>
          </a:r>
          <a:endParaRPr lang="fa-IR" sz="3200" kern="1200" dirty="0"/>
        </a:p>
      </dsp:txBody>
      <dsp:txXfrm rot="-5400000">
        <a:off x="-30819" y="1178484"/>
        <a:ext cx="670509" cy="287362"/>
      </dsp:txXfrm>
    </dsp:sp>
    <dsp:sp modelId="{DFDB2E53-8F42-4F2B-93A1-34B4864C0ADF}">
      <dsp:nvSpPr>
        <dsp:cNvPr id="0" name=""/>
        <dsp:cNvSpPr/>
      </dsp:nvSpPr>
      <dsp:spPr>
        <a:xfrm rot="5400000">
          <a:off x="5259785" y="-3776867"/>
          <a:ext cx="622616" cy="986281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4048" tIns="34290" rIns="34290" bIns="34290" numCol="1" spcCol="1270" anchor="ctr" anchorCtr="0">
          <a:noAutofit/>
        </a:bodyPr>
        <a:lstStyle/>
        <a:p>
          <a:pPr marL="285750" lvl="1" indent="-285750" algn="r" defTabSz="24003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5400" b="1" kern="1200" dirty="0" smtClean="0">
              <a:solidFill>
                <a:srgbClr val="C00000"/>
              </a:solidFill>
            </a:rPr>
            <a:t>موضوع مهم است </a:t>
          </a:r>
          <a:endParaRPr lang="fa-IR" sz="5400" b="1" kern="1200" dirty="0">
            <a:solidFill>
              <a:srgbClr val="C00000"/>
            </a:solidFill>
          </a:endParaRPr>
        </a:p>
      </dsp:txBody>
      <dsp:txXfrm rot="-5400000">
        <a:off x="639688" y="873624"/>
        <a:ext cx="9832417" cy="561828"/>
      </dsp:txXfrm>
    </dsp:sp>
    <dsp:sp modelId="{F422A36B-70D7-4538-9F01-9CC5A7CDBC89}">
      <dsp:nvSpPr>
        <dsp:cNvPr id="0" name=""/>
        <dsp:cNvSpPr/>
      </dsp:nvSpPr>
      <dsp:spPr>
        <a:xfrm rot="5400000">
          <a:off x="-174501" y="1827063"/>
          <a:ext cx="957871" cy="670509"/>
        </a:xfrm>
        <a:prstGeom prst="chevron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200" kern="1200" dirty="0" smtClean="0"/>
            <a:t>3</a:t>
          </a:r>
          <a:endParaRPr lang="fa-IR" sz="3200" kern="1200" dirty="0"/>
        </a:p>
      </dsp:txBody>
      <dsp:txXfrm rot="-5400000">
        <a:off x="-30819" y="2018637"/>
        <a:ext cx="670509" cy="287362"/>
      </dsp:txXfrm>
    </dsp:sp>
    <dsp:sp modelId="{A41033FC-DFFB-4B5A-B2FD-2C30FB927963}">
      <dsp:nvSpPr>
        <dsp:cNvPr id="0" name=""/>
        <dsp:cNvSpPr/>
      </dsp:nvSpPr>
      <dsp:spPr>
        <a:xfrm rot="5400000">
          <a:off x="5259785" y="-2936714"/>
          <a:ext cx="622616" cy="986281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376" tIns="30480" rIns="30480" bIns="30480" numCol="1" spcCol="1270" anchor="ctr" anchorCtr="0">
          <a:noAutofit/>
        </a:bodyPr>
        <a:lstStyle/>
        <a:p>
          <a:pPr marL="285750" lvl="1" indent="-285750" algn="r" defTabSz="21336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4800" b="1" kern="1200" dirty="0" smtClean="0">
              <a:solidFill>
                <a:schemeClr val="accent6">
                  <a:lumMod val="50000"/>
                </a:schemeClr>
              </a:solidFill>
            </a:rPr>
            <a:t>راهکار دسترس است</a:t>
          </a:r>
          <a:endParaRPr lang="fa-IR" sz="4800" b="1" kern="1200" dirty="0">
            <a:solidFill>
              <a:schemeClr val="accent6">
                <a:lumMod val="50000"/>
              </a:schemeClr>
            </a:solidFill>
          </a:endParaRPr>
        </a:p>
      </dsp:txBody>
      <dsp:txXfrm rot="-5400000">
        <a:off x="639688" y="1713777"/>
        <a:ext cx="9832417" cy="561828"/>
      </dsp:txXfrm>
    </dsp:sp>
    <dsp:sp modelId="{D4B44255-0E37-4578-AC27-7FC9BABF7F3D}">
      <dsp:nvSpPr>
        <dsp:cNvPr id="0" name=""/>
        <dsp:cNvSpPr/>
      </dsp:nvSpPr>
      <dsp:spPr>
        <a:xfrm rot="5400000">
          <a:off x="-174501" y="2701375"/>
          <a:ext cx="957871" cy="670509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200" kern="1200" dirty="0" smtClean="0"/>
            <a:t>4</a:t>
          </a:r>
          <a:endParaRPr lang="fa-IR" sz="3200" kern="1200" dirty="0"/>
        </a:p>
      </dsp:txBody>
      <dsp:txXfrm rot="-5400000">
        <a:off x="-30819" y="2892949"/>
        <a:ext cx="670509" cy="287362"/>
      </dsp:txXfrm>
    </dsp:sp>
    <dsp:sp modelId="{CBEACAF4-6D16-4A1A-8683-6DB7AB52BB86}">
      <dsp:nvSpPr>
        <dsp:cNvPr id="0" name=""/>
        <dsp:cNvSpPr/>
      </dsp:nvSpPr>
      <dsp:spPr>
        <a:xfrm rot="5400000">
          <a:off x="5225626" y="-2087093"/>
          <a:ext cx="690935" cy="998609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376" tIns="30480" rIns="30480" bIns="30480" numCol="1" spcCol="1270" anchor="ctr" anchorCtr="0">
          <a:noAutofit/>
        </a:bodyPr>
        <a:lstStyle/>
        <a:p>
          <a:pPr marL="285750" lvl="1" indent="-285750" algn="r" defTabSz="21336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4800" b="1" kern="1200" dirty="0" smtClean="0">
              <a:solidFill>
                <a:schemeClr val="accent5">
                  <a:lumMod val="75000"/>
                </a:schemeClr>
              </a:solidFill>
            </a:rPr>
            <a:t>موانع شناخته شده است و قابلیت رفع دارد </a:t>
          </a:r>
          <a:endParaRPr lang="fa-IR" sz="4800" b="1" kern="1200" dirty="0">
            <a:solidFill>
              <a:schemeClr val="accent5">
                <a:lumMod val="75000"/>
              </a:schemeClr>
            </a:solidFill>
          </a:endParaRPr>
        </a:p>
      </dsp:txBody>
      <dsp:txXfrm rot="-5400000">
        <a:off x="578046" y="2594216"/>
        <a:ext cx="9952367" cy="623477"/>
      </dsp:txXfrm>
    </dsp:sp>
    <dsp:sp modelId="{3EBD3EF8-3D51-4ACB-AE59-839F643DB541}">
      <dsp:nvSpPr>
        <dsp:cNvPr id="0" name=""/>
        <dsp:cNvSpPr/>
      </dsp:nvSpPr>
      <dsp:spPr>
        <a:xfrm rot="5400000">
          <a:off x="-174501" y="3541527"/>
          <a:ext cx="957871" cy="670509"/>
        </a:xfrm>
        <a:prstGeom prst="chevron">
          <a:avLst/>
        </a:prstGeom>
        <a:solidFill>
          <a:srgbClr val="7030A0"/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200" kern="1200" dirty="0" smtClean="0"/>
            <a:t>5</a:t>
          </a:r>
          <a:endParaRPr lang="fa-IR" sz="3200" kern="1200" dirty="0"/>
        </a:p>
      </dsp:txBody>
      <dsp:txXfrm rot="-5400000">
        <a:off x="-30819" y="3733101"/>
        <a:ext cx="670509" cy="287362"/>
      </dsp:txXfrm>
    </dsp:sp>
    <dsp:sp modelId="{F22394C0-C169-4A59-A320-2FBAECB229D0}">
      <dsp:nvSpPr>
        <dsp:cNvPr id="0" name=""/>
        <dsp:cNvSpPr/>
      </dsp:nvSpPr>
      <dsp:spPr>
        <a:xfrm rot="5400000">
          <a:off x="5259785" y="-1222250"/>
          <a:ext cx="622616" cy="986281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376" tIns="30480" rIns="30480" bIns="30480" numCol="1" spcCol="1270" anchor="ctr" anchorCtr="0">
          <a:noAutofit/>
        </a:bodyPr>
        <a:lstStyle/>
        <a:p>
          <a:pPr marL="285750" lvl="1" indent="-285750" algn="r" defTabSz="21336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4800" b="1" kern="1200" dirty="0" smtClean="0">
              <a:solidFill>
                <a:srgbClr val="7030A0"/>
              </a:solidFill>
            </a:rPr>
            <a:t>مزایا بیش از معایب است</a:t>
          </a:r>
          <a:endParaRPr lang="fa-IR" sz="4800" b="1" kern="1200" dirty="0">
            <a:solidFill>
              <a:srgbClr val="7030A0"/>
            </a:solidFill>
          </a:endParaRPr>
        </a:p>
      </dsp:txBody>
      <dsp:txXfrm rot="-5400000">
        <a:off x="639688" y="3428241"/>
        <a:ext cx="9832417" cy="56182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A44F87-C71B-4CF3-A1CB-F6F98AD5399B}">
      <dsp:nvSpPr>
        <dsp:cNvPr id="0" name=""/>
        <dsp:cNvSpPr/>
      </dsp:nvSpPr>
      <dsp:spPr>
        <a:xfrm>
          <a:off x="0" y="0"/>
          <a:ext cx="8629171" cy="916739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satMod val="103000"/>
                <a:lumMod val="102000"/>
                <a:tint val="94000"/>
              </a:schemeClr>
            </a:gs>
            <a:gs pos="50000">
              <a:schemeClr val="accent6">
                <a:satMod val="110000"/>
                <a:lumMod val="100000"/>
                <a:shade val="100000"/>
              </a:schemeClr>
            </a:gs>
            <a:gs pos="100000">
              <a:schemeClr val="accent6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200" b="1" kern="1200">
              <a:solidFill>
                <a:schemeClr val="bg1"/>
              </a:solidFill>
              <a:cs typeface="B Nazanin" panose="00000400000000000000" pitchFamily="2" charset="-78"/>
            </a:rPr>
            <a:t>1.ایجاد تمایل به انجام تست</a:t>
          </a:r>
          <a:endParaRPr lang="en-US" sz="3200" b="1" kern="1200">
            <a:solidFill>
              <a:schemeClr val="bg1"/>
            </a:solidFill>
            <a:cs typeface="B Nazanin" panose="00000400000000000000" pitchFamily="2" charset="-78"/>
          </a:endParaRPr>
        </a:p>
      </dsp:txBody>
      <dsp:txXfrm>
        <a:off x="26850" y="26850"/>
        <a:ext cx="7532680" cy="863039"/>
      </dsp:txXfrm>
    </dsp:sp>
    <dsp:sp modelId="{6A9FAB76-819B-48A2-8C9E-9CA5091B4575}">
      <dsp:nvSpPr>
        <dsp:cNvPr id="0" name=""/>
        <dsp:cNvSpPr/>
      </dsp:nvSpPr>
      <dsp:spPr>
        <a:xfrm>
          <a:off x="644386" y="1044063"/>
          <a:ext cx="8629171" cy="916739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satMod val="103000"/>
                <a:lumMod val="102000"/>
                <a:tint val="94000"/>
              </a:schemeClr>
            </a:gs>
            <a:gs pos="50000">
              <a:schemeClr val="accent2">
                <a:satMod val="110000"/>
                <a:lumMod val="100000"/>
                <a:shade val="100000"/>
              </a:schemeClr>
            </a:gs>
            <a:gs pos="100000">
              <a:schemeClr val="accent2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200" b="1" kern="1200">
              <a:solidFill>
                <a:schemeClr val="bg1"/>
              </a:solidFill>
              <a:cs typeface="B Nazanin" panose="00000400000000000000" pitchFamily="2" charset="-78"/>
            </a:rPr>
            <a:t>2.توصیه به انجام تست</a:t>
          </a:r>
          <a:endParaRPr lang="en-US" sz="3200" b="1" kern="1200">
            <a:solidFill>
              <a:schemeClr val="bg1"/>
            </a:solidFill>
            <a:cs typeface="B Nazanin" panose="00000400000000000000" pitchFamily="2" charset="-78"/>
          </a:endParaRPr>
        </a:p>
      </dsp:txBody>
      <dsp:txXfrm>
        <a:off x="671236" y="1070913"/>
        <a:ext cx="7335204" cy="863039"/>
      </dsp:txXfrm>
    </dsp:sp>
    <dsp:sp modelId="{C09AB43C-09D9-4F9C-BA29-FB26F23A343E}">
      <dsp:nvSpPr>
        <dsp:cNvPr id="0" name=""/>
        <dsp:cNvSpPr/>
      </dsp:nvSpPr>
      <dsp:spPr>
        <a:xfrm>
          <a:off x="1288772" y="2088127"/>
          <a:ext cx="8629171" cy="916739"/>
        </a:xfrm>
        <a:prstGeom prst="roundRect">
          <a:avLst>
            <a:gd name="adj" fmla="val 10000"/>
          </a:avLst>
        </a:prstGeom>
        <a:solidFill>
          <a:srgbClr val="FF0000"/>
        </a:solidFill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200" b="1" kern="1200">
              <a:cs typeface="B Nazanin" panose="00000400000000000000" pitchFamily="2" charset="-78"/>
            </a:rPr>
            <a:t>3.انجام تست اولیه</a:t>
          </a:r>
          <a:endParaRPr lang="en-US" sz="3200" b="1" kern="1200">
            <a:cs typeface="B Nazanin" panose="00000400000000000000" pitchFamily="2" charset="-78"/>
          </a:endParaRPr>
        </a:p>
      </dsp:txBody>
      <dsp:txXfrm>
        <a:off x="1315622" y="2114977"/>
        <a:ext cx="7335204" cy="863039"/>
      </dsp:txXfrm>
    </dsp:sp>
    <dsp:sp modelId="{8AD6A6D3-FC73-4E46-8900-F27AD995DE9D}">
      <dsp:nvSpPr>
        <dsp:cNvPr id="0" name=""/>
        <dsp:cNvSpPr/>
      </dsp:nvSpPr>
      <dsp:spPr>
        <a:xfrm>
          <a:off x="1933158" y="3132191"/>
          <a:ext cx="8629171" cy="916739"/>
        </a:xfrm>
        <a:prstGeom prst="roundRect">
          <a:avLst>
            <a:gd name="adj" fmla="val 10000"/>
          </a:avLst>
        </a:prstGeom>
        <a:solidFill>
          <a:schemeClr val="accent5">
            <a:lumMod val="75000"/>
          </a:schemeClr>
        </a:solidFill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200" b="1" kern="1200" dirty="0">
              <a:cs typeface="B Nazanin" panose="00000400000000000000" pitchFamily="2" charset="-78"/>
            </a:rPr>
            <a:t>4.اعلام </a:t>
          </a:r>
          <a:r>
            <a:rPr lang="fa-IR" sz="3200" b="1" kern="1200" dirty="0" smtClean="0">
              <a:cs typeface="B Nazanin" panose="00000400000000000000" pitchFamily="2" charset="-78"/>
            </a:rPr>
            <a:t>نتیجه</a:t>
          </a:r>
          <a:endParaRPr lang="en-US" sz="3200" b="1" kern="1200" dirty="0">
            <a:cs typeface="B Nazanin" panose="00000400000000000000" pitchFamily="2" charset="-78"/>
          </a:endParaRPr>
        </a:p>
      </dsp:txBody>
      <dsp:txXfrm>
        <a:off x="1960008" y="3159041"/>
        <a:ext cx="7335204" cy="863039"/>
      </dsp:txXfrm>
    </dsp:sp>
    <dsp:sp modelId="{07F14F03-C6F1-4DF6-96C9-FF7FCD0E0A39}">
      <dsp:nvSpPr>
        <dsp:cNvPr id="0" name=""/>
        <dsp:cNvSpPr/>
      </dsp:nvSpPr>
      <dsp:spPr>
        <a:xfrm>
          <a:off x="2550362" y="4165374"/>
          <a:ext cx="8629171" cy="916739"/>
        </a:xfrm>
        <a:prstGeom prst="roundRect">
          <a:avLst>
            <a:gd name="adj" fmla="val 10000"/>
          </a:avLst>
        </a:prstGeom>
        <a:solidFill>
          <a:srgbClr val="7030A0"/>
        </a:solidFill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200" b="1" kern="1200" dirty="0" smtClean="0">
              <a:solidFill>
                <a:schemeClr val="bg1"/>
              </a:solidFill>
              <a:cs typeface="B Nazanin" panose="00000400000000000000" pitchFamily="2" charset="-78"/>
            </a:rPr>
            <a:t>5.ارجاع و ترغیب موارد مثبت برای تست تاییدی</a:t>
          </a:r>
          <a:endParaRPr lang="en-US" sz="3200" b="1" kern="1200" dirty="0">
            <a:solidFill>
              <a:schemeClr val="bg1"/>
            </a:solidFill>
            <a:cs typeface="B Nazanin" panose="00000400000000000000" pitchFamily="2" charset="-78"/>
          </a:endParaRPr>
        </a:p>
      </dsp:txBody>
      <dsp:txXfrm>
        <a:off x="2577212" y="4192224"/>
        <a:ext cx="7335204" cy="863039"/>
      </dsp:txXfrm>
    </dsp:sp>
    <dsp:sp modelId="{A6C78DEB-90FF-4BEC-8504-E4D0178452C9}">
      <dsp:nvSpPr>
        <dsp:cNvPr id="0" name=""/>
        <dsp:cNvSpPr/>
      </dsp:nvSpPr>
      <dsp:spPr>
        <a:xfrm>
          <a:off x="8033290" y="669728"/>
          <a:ext cx="595880" cy="595880"/>
        </a:xfrm>
        <a:prstGeom prst="downArrow">
          <a:avLst>
            <a:gd name="adj1" fmla="val 55000"/>
            <a:gd name="adj2" fmla="val 45000"/>
          </a:avLst>
        </a:prstGeom>
        <a:solidFill>
          <a:schemeClr val="accent6"/>
        </a:solidFill>
        <a:ln w="19050" cap="flat" cmpd="sng" algn="ctr">
          <a:noFill/>
          <a:prstDash val="solid"/>
          <a:miter lim="800000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200" b="1" kern="1200">
            <a:cs typeface="B Nazanin" panose="00000400000000000000" pitchFamily="2" charset="-78"/>
          </a:endParaRPr>
        </a:p>
      </dsp:txBody>
      <dsp:txXfrm>
        <a:off x="8167363" y="669728"/>
        <a:ext cx="327734" cy="448400"/>
      </dsp:txXfrm>
    </dsp:sp>
    <dsp:sp modelId="{0A0C7921-5EBF-4197-8365-36EEC53705C5}">
      <dsp:nvSpPr>
        <dsp:cNvPr id="0" name=""/>
        <dsp:cNvSpPr/>
      </dsp:nvSpPr>
      <dsp:spPr>
        <a:xfrm>
          <a:off x="8677677" y="1713792"/>
          <a:ext cx="595880" cy="595880"/>
        </a:xfrm>
        <a:prstGeom prst="downArrow">
          <a:avLst>
            <a:gd name="adj1" fmla="val 55000"/>
            <a:gd name="adj2" fmla="val 45000"/>
          </a:avLst>
        </a:prstGeom>
        <a:solidFill>
          <a:schemeClr val="accent2"/>
        </a:solidFill>
        <a:ln w="19050" cap="flat" cmpd="sng" algn="ctr">
          <a:noFill/>
          <a:prstDash val="solid"/>
          <a:miter lim="800000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3">
          <a:schemeClr val="lt1"/>
        </a:lnRef>
        <a:fillRef idx="1">
          <a:schemeClr val="accent2"/>
        </a:fillRef>
        <a:effectRef idx="1">
          <a:schemeClr val="accent2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200" b="1" kern="1200">
            <a:cs typeface="B Nazanin" panose="00000400000000000000" pitchFamily="2" charset="-78"/>
          </a:endParaRPr>
        </a:p>
      </dsp:txBody>
      <dsp:txXfrm>
        <a:off x="8811750" y="1713792"/>
        <a:ext cx="327734" cy="448400"/>
      </dsp:txXfrm>
    </dsp:sp>
    <dsp:sp modelId="{8365B5E3-B515-4B90-B61A-5826FD276BBF}">
      <dsp:nvSpPr>
        <dsp:cNvPr id="0" name=""/>
        <dsp:cNvSpPr/>
      </dsp:nvSpPr>
      <dsp:spPr>
        <a:xfrm>
          <a:off x="9322063" y="2742577"/>
          <a:ext cx="595880" cy="595880"/>
        </a:xfrm>
        <a:prstGeom prst="downArrow">
          <a:avLst>
            <a:gd name="adj1" fmla="val 55000"/>
            <a:gd name="adj2" fmla="val 45000"/>
          </a:avLst>
        </a:prstGeom>
        <a:solidFill>
          <a:srgbClr val="FF0000">
            <a:alpha val="90000"/>
          </a:srgbClr>
        </a:solidFill>
        <a:ln w="12700" cap="flat" cmpd="sng" algn="ctr">
          <a:noFill/>
          <a:prstDash val="solid"/>
          <a:miter lim="800000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200" b="1" kern="1200">
            <a:cs typeface="B Nazanin" panose="00000400000000000000" pitchFamily="2" charset="-78"/>
          </a:endParaRPr>
        </a:p>
      </dsp:txBody>
      <dsp:txXfrm>
        <a:off x="9456136" y="2742577"/>
        <a:ext cx="327734" cy="448400"/>
      </dsp:txXfrm>
    </dsp:sp>
    <dsp:sp modelId="{D9C50F86-32AA-48FC-BFE7-DC1AAF341B45}">
      <dsp:nvSpPr>
        <dsp:cNvPr id="0" name=""/>
        <dsp:cNvSpPr/>
      </dsp:nvSpPr>
      <dsp:spPr>
        <a:xfrm>
          <a:off x="9966449" y="3796827"/>
          <a:ext cx="595880" cy="595880"/>
        </a:xfrm>
        <a:prstGeom prst="downArrow">
          <a:avLst>
            <a:gd name="adj1" fmla="val 55000"/>
            <a:gd name="adj2" fmla="val 45000"/>
          </a:avLst>
        </a:prstGeom>
        <a:solidFill>
          <a:schemeClr val="accent5"/>
        </a:solidFill>
        <a:ln w="19050" cap="flat" cmpd="sng" algn="ctr">
          <a:noFill/>
          <a:prstDash val="solid"/>
          <a:miter lim="800000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3">
          <a:schemeClr val="lt1"/>
        </a:lnRef>
        <a:fillRef idx="1">
          <a:schemeClr val="accent5"/>
        </a:fillRef>
        <a:effectRef idx="1">
          <a:schemeClr val="accent5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200" b="1" kern="1200">
            <a:cs typeface="B Nazanin" panose="00000400000000000000" pitchFamily="2" charset="-78"/>
          </a:endParaRPr>
        </a:p>
      </dsp:txBody>
      <dsp:txXfrm>
        <a:off x="10100522" y="3796827"/>
        <a:ext cx="327734" cy="4484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1A54AD-7B73-4835-9AA7-5C9752DA35D8}">
      <dsp:nvSpPr>
        <dsp:cNvPr id="0" name=""/>
        <dsp:cNvSpPr/>
      </dsp:nvSpPr>
      <dsp:spPr>
        <a:xfrm>
          <a:off x="5472" y="261294"/>
          <a:ext cx="1696329" cy="159329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satMod val="103000"/>
                <a:lumMod val="102000"/>
                <a:tint val="94000"/>
              </a:schemeClr>
            </a:gs>
            <a:gs pos="50000">
              <a:schemeClr val="accent6">
                <a:satMod val="110000"/>
                <a:lumMod val="100000"/>
                <a:shade val="100000"/>
              </a:schemeClr>
            </a:gs>
            <a:gs pos="100000">
              <a:schemeClr val="accent6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b="1" kern="1200">
              <a:solidFill>
                <a:schemeClr val="bg1"/>
              </a:solidFill>
              <a:cs typeface="B Nazanin" panose="00000400000000000000" pitchFamily="2" charset="-78"/>
            </a:rPr>
            <a:t>1.ایجاد تمایل به انجام تست</a:t>
          </a:r>
          <a:endParaRPr lang="en-US" sz="2400" b="1" kern="1200">
            <a:solidFill>
              <a:schemeClr val="bg1"/>
            </a:solidFill>
            <a:cs typeface="B Nazanin" panose="00000400000000000000" pitchFamily="2" charset="-78"/>
          </a:endParaRPr>
        </a:p>
      </dsp:txBody>
      <dsp:txXfrm>
        <a:off x="52138" y="307960"/>
        <a:ext cx="1602997" cy="1499958"/>
      </dsp:txXfrm>
    </dsp:sp>
    <dsp:sp modelId="{79F6123A-D7D1-44C0-B261-C6E985DDBE22}">
      <dsp:nvSpPr>
        <dsp:cNvPr id="0" name=""/>
        <dsp:cNvSpPr/>
      </dsp:nvSpPr>
      <dsp:spPr>
        <a:xfrm>
          <a:off x="1871434" y="847594"/>
          <a:ext cx="359621" cy="420689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b="1" kern="1200">
            <a:cs typeface="B Nazanin" panose="00000400000000000000" pitchFamily="2" charset="-78"/>
          </a:endParaRPr>
        </a:p>
      </dsp:txBody>
      <dsp:txXfrm>
        <a:off x="1871434" y="931732"/>
        <a:ext cx="251735" cy="252413"/>
      </dsp:txXfrm>
    </dsp:sp>
    <dsp:sp modelId="{594A870A-2A76-4B93-91FF-423918546E7E}">
      <dsp:nvSpPr>
        <dsp:cNvPr id="0" name=""/>
        <dsp:cNvSpPr/>
      </dsp:nvSpPr>
      <dsp:spPr>
        <a:xfrm>
          <a:off x="2380332" y="261294"/>
          <a:ext cx="1696329" cy="159329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satMod val="103000"/>
                <a:lumMod val="102000"/>
                <a:tint val="94000"/>
              </a:schemeClr>
            </a:gs>
            <a:gs pos="50000">
              <a:schemeClr val="accent3">
                <a:satMod val="110000"/>
                <a:lumMod val="100000"/>
                <a:shade val="100000"/>
              </a:schemeClr>
            </a:gs>
            <a:gs pos="100000">
              <a:schemeClr val="accent3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b="1" kern="1200">
              <a:solidFill>
                <a:schemeClr val="bg1"/>
              </a:solidFill>
              <a:cs typeface="B Nazanin" panose="00000400000000000000" pitchFamily="2" charset="-78"/>
            </a:rPr>
            <a:t>2.توصیه به انجام تست</a:t>
          </a:r>
          <a:endParaRPr lang="en-US" sz="2400" b="1" kern="1200">
            <a:solidFill>
              <a:schemeClr val="bg1"/>
            </a:solidFill>
            <a:cs typeface="B Nazanin" panose="00000400000000000000" pitchFamily="2" charset="-78"/>
          </a:endParaRPr>
        </a:p>
      </dsp:txBody>
      <dsp:txXfrm>
        <a:off x="2426998" y="307960"/>
        <a:ext cx="1602997" cy="1499958"/>
      </dsp:txXfrm>
    </dsp:sp>
    <dsp:sp modelId="{92F79BB9-C984-4A9E-A145-ABDBCCD6C038}">
      <dsp:nvSpPr>
        <dsp:cNvPr id="0" name=""/>
        <dsp:cNvSpPr/>
      </dsp:nvSpPr>
      <dsp:spPr>
        <a:xfrm>
          <a:off x="4242306" y="847594"/>
          <a:ext cx="351167" cy="420689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b="1" kern="1200">
            <a:cs typeface="B Nazanin" panose="00000400000000000000" pitchFamily="2" charset="-78"/>
          </a:endParaRPr>
        </a:p>
      </dsp:txBody>
      <dsp:txXfrm>
        <a:off x="4242306" y="931732"/>
        <a:ext cx="245817" cy="252413"/>
      </dsp:txXfrm>
    </dsp:sp>
    <dsp:sp modelId="{2032CEBA-1D44-4CB8-BF1C-AE4A08F57CEF}">
      <dsp:nvSpPr>
        <dsp:cNvPr id="0" name=""/>
        <dsp:cNvSpPr/>
      </dsp:nvSpPr>
      <dsp:spPr>
        <a:xfrm>
          <a:off x="4739241" y="261294"/>
          <a:ext cx="1696329" cy="159329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satMod val="103000"/>
                <a:lumMod val="102000"/>
                <a:tint val="94000"/>
              </a:schemeClr>
            </a:gs>
            <a:gs pos="50000">
              <a:schemeClr val="accent3">
                <a:satMod val="110000"/>
                <a:lumMod val="100000"/>
                <a:shade val="100000"/>
              </a:schemeClr>
            </a:gs>
            <a:gs pos="100000">
              <a:schemeClr val="accent3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b="1" kern="1200">
              <a:cs typeface="B Nazanin" panose="00000400000000000000" pitchFamily="2" charset="-78"/>
            </a:rPr>
            <a:t>3.انجام تست اولیه</a:t>
          </a:r>
          <a:endParaRPr lang="en-US" sz="2400" b="1" kern="1200">
            <a:cs typeface="B Nazanin" panose="00000400000000000000" pitchFamily="2" charset="-78"/>
          </a:endParaRPr>
        </a:p>
      </dsp:txBody>
      <dsp:txXfrm>
        <a:off x="4785907" y="307960"/>
        <a:ext cx="1602997" cy="1499958"/>
      </dsp:txXfrm>
    </dsp:sp>
    <dsp:sp modelId="{F0D8DF92-B148-4240-AA2B-4CA447C8C3E1}">
      <dsp:nvSpPr>
        <dsp:cNvPr id="0" name=""/>
        <dsp:cNvSpPr/>
      </dsp:nvSpPr>
      <dsp:spPr>
        <a:xfrm>
          <a:off x="6609191" y="847594"/>
          <a:ext cx="368076" cy="420689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b="1" kern="1200">
            <a:cs typeface="B Nazanin" panose="00000400000000000000" pitchFamily="2" charset="-78"/>
          </a:endParaRPr>
        </a:p>
      </dsp:txBody>
      <dsp:txXfrm>
        <a:off x="6609191" y="931732"/>
        <a:ext cx="257653" cy="252413"/>
      </dsp:txXfrm>
    </dsp:sp>
    <dsp:sp modelId="{0605D777-C0F5-49EF-83D7-21698538E96E}">
      <dsp:nvSpPr>
        <dsp:cNvPr id="0" name=""/>
        <dsp:cNvSpPr/>
      </dsp:nvSpPr>
      <dsp:spPr>
        <a:xfrm>
          <a:off x="7130054" y="261294"/>
          <a:ext cx="1696329" cy="159329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satMod val="103000"/>
                <a:lumMod val="102000"/>
                <a:tint val="94000"/>
              </a:schemeClr>
            </a:gs>
            <a:gs pos="50000">
              <a:schemeClr val="accent3">
                <a:satMod val="110000"/>
                <a:lumMod val="100000"/>
                <a:shade val="100000"/>
              </a:schemeClr>
            </a:gs>
            <a:gs pos="100000">
              <a:schemeClr val="accent3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b="1" kern="1200" dirty="0">
              <a:cs typeface="B Nazanin" panose="00000400000000000000" pitchFamily="2" charset="-78"/>
            </a:rPr>
            <a:t>4.اعلام </a:t>
          </a:r>
          <a:r>
            <a:rPr lang="fa-IR" sz="2400" b="1" kern="1200" dirty="0" smtClean="0">
              <a:cs typeface="B Nazanin" panose="00000400000000000000" pitchFamily="2" charset="-78"/>
            </a:rPr>
            <a:t>نتیجه</a:t>
          </a:r>
          <a:endParaRPr lang="en-US" sz="2400" b="1" kern="1200" dirty="0">
            <a:cs typeface="B Nazanin" panose="00000400000000000000" pitchFamily="2" charset="-78"/>
          </a:endParaRPr>
        </a:p>
      </dsp:txBody>
      <dsp:txXfrm>
        <a:off x="7176720" y="307960"/>
        <a:ext cx="1602997" cy="1499958"/>
      </dsp:txXfrm>
    </dsp:sp>
    <dsp:sp modelId="{7F65A18A-5748-46D9-9DCA-7B1E5658D714}">
      <dsp:nvSpPr>
        <dsp:cNvPr id="0" name=""/>
        <dsp:cNvSpPr/>
      </dsp:nvSpPr>
      <dsp:spPr>
        <a:xfrm rot="21576913">
          <a:off x="8996012" y="839551"/>
          <a:ext cx="359629" cy="420689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b="1" kern="1200">
            <a:cs typeface="B Nazanin" panose="00000400000000000000" pitchFamily="2" charset="-78"/>
          </a:endParaRPr>
        </a:p>
      </dsp:txBody>
      <dsp:txXfrm>
        <a:off x="8996013" y="924051"/>
        <a:ext cx="251740" cy="252413"/>
      </dsp:txXfrm>
    </dsp:sp>
    <dsp:sp modelId="{F513806F-5C78-4DDD-B334-4B2943E3F0E6}">
      <dsp:nvSpPr>
        <dsp:cNvPr id="0" name=""/>
        <dsp:cNvSpPr/>
      </dsp:nvSpPr>
      <dsp:spPr>
        <a:xfrm>
          <a:off x="9504914" y="245345"/>
          <a:ext cx="1696329" cy="159329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satMod val="103000"/>
                <a:lumMod val="102000"/>
                <a:tint val="94000"/>
              </a:schemeClr>
            </a:gs>
            <a:gs pos="50000">
              <a:schemeClr val="accent3">
                <a:satMod val="110000"/>
                <a:lumMod val="100000"/>
                <a:shade val="100000"/>
              </a:schemeClr>
            </a:gs>
            <a:gs pos="100000">
              <a:schemeClr val="accent3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b="1" kern="1200" dirty="0" smtClean="0">
              <a:solidFill>
                <a:schemeClr val="bg1"/>
              </a:solidFill>
              <a:cs typeface="B Nazanin" panose="00000400000000000000" pitchFamily="2" charset="-78"/>
            </a:rPr>
            <a:t>5. ارجاع و ترغیب برای تست تاییدی</a:t>
          </a:r>
          <a:endParaRPr lang="en-US" sz="2400" b="1" kern="1200" dirty="0">
            <a:solidFill>
              <a:schemeClr val="bg1"/>
            </a:solidFill>
            <a:cs typeface="B Nazanin" panose="00000400000000000000" pitchFamily="2" charset="-78"/>
          </a:endParaRPr>
        </a:p>
      </dsp:txBody>
      <dsp:txXfrm>
        <a:off x="9551580" y="292011"/>
        <a:ext cx="1602997" cy="149995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6CB7F6-269D-46DD-827B-B71D428DECE5}">
      <dsp:nvSpPr>
        <dsp:cNvPr id="0" name=""/>
        <dsp:cNvSpPr/>
      </dsp:nvSpPr>
      <dsp:spPr>
        <a:xfrm rot="5400000">
          <a:off x="-174501" y="146758"/>
          <a:ext cx="957871" cy="670509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200" kern="1200" dirty="0" smtClean="0">
              <a:cs typeface="B Nazanin" panose="00000400000000000000" pitchFamily="2" charset="-78"/>
            </a:rPr>
            <a:t>1</a:t>
          </a:r>
          <a:endParaRPr lang="fa-IR" sz="3200" kern="1200" dirty="0">
            <a:cs typeface="B Nazanin" panose="00000400000000000000" pitchFamily="2" charset="-78"/>
          </a:endParaRPr>
        </a:p>
      </dsp:txBody>
      <dsp:txXfrm rot="-5400000">
        <a:off x="-30819" y="338332"/>
        <a:ext cx="670509" cy="287362"/>
      </dsp:txXfrm>
    </dsp:sp>
    <dsp:sp modelId="{E5FEF0AA-39C3-4427-9D91-27CB7947F926}">
      <dsp:nvSpPr>
        <dsp:cNvPr id="0" name=""/>
        <dsp:cNvSpPr/>
      </dsp:nvSpPr>
      <dsp:spPr>
        <a:xfrm rot="5400000">
          <a:off x="5259622" y="-4616855"/>
          <a:ext cx="622943" cy="986281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4048" tIns="34290" rIns="34290" bIns="34290" numCol="1" spcCol="1270" anchor="ctr" anchorCtr="0">
          <a:noAutofit/>
        </a:bodyPr>
        <a:lstStyle/>
        <a:p>
          <a:pPr marL="285750" lvl="1" indent="-285750" algn="r" defTabSz="24003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5400" b="1" kern="1200" dirty="0" smtClean="0">
              <a:solidFill>
                <a:srgbClr val="FFC000"/>
              </a:solidFill>
              <a:cs typeface="B Nazanin" panose="00000400000000000000" pitchFamily="2" charset="-78"/>
            </a:rPr>
            <a:t>موضوع مرتبط است </a:t>
          </a:r>
          <a:endParaRPr lang="fa-IR" sz="5400" b="1" kern="1200" dirty="0">
            <a:solidFill>
              <a:srgbClr val="FFC000"/>
            </a:solidFill>
            <a:cs typeface="B Nazanin" panose="00000400000000000000" pitchFamily="2" charset="-78"/>
          </a:endParaRPr>
        </a:p>
      </dsp:txBody>
      <dsp:txXfrm rot="-5400000">
        <a:off x="639688" y="33489"/>
        <a:ext cx="9832401" cy="562123"/>
      </dsp:txXfrm>
    </dsp:sp>
    <dsp:sp modelId="{090C21E6-2B1A-4C4B-BFF8-4D92334839E9}">
      <dsp:nvSpPr>
        <dsp:cNvPr id="0" name=""/>
        <dsp:cNvSpPr/>
      </dsp:nvSpPr>
      <dsp:spPr>
        <a:xfrm rot="5400000">
          <a:off x="-174501" y="986910"/>
          <a:ext cx="957871" cy="670509"/>
        </a:xfrm>
        <a:prstGeom prst="chevron">
          <a:avLst/>
        </a:prstGeom>
        <a:solidFill>
          <a:srgbClr val="C00000"/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200" kern="1200" dirty="0" smtClean="0">
              <a:cs typeface="B Nazanin" panose="00000400000000000000" pitchFamily="2" charset="-78"/>
            </a:rPr>
            <a:t>2</a:t>
          </a:r>
          <a:endParaRPr lang="fa-IR" sz="3200" kern="1200" dirty="0">
            <a:cs typeface="B Nazanin" panose="00000400000000000000" pitchFamily="2" charset="-78"/>
          </a:endParaRPr>
        </a:p>
      </dsp:txBody>
      <dsp:txXfrm rot="-5400000">
        <a:off x="-30819" y="1178484"/>
        <a:ext cx="670509" cy="287362"/>
      </dsp:txXfrm>
    </dsp:sp>
    <dsp:sp modelId="{DFDB2E53-8F42-4F2B-93A1-34B4864C0ADF}">
      <dsp:nvSpPr>
        <dsp:cNvPr id="0" name=""/>
        <dsp:cNvSpPr/>
      </dsp:nvSpPr>
      <dsp:spPr>
        <a:xfrm rot="5400000">
          <a:off x="5259785" y="-3776867"/>
          <a:ext cx="622616" cy="986281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4048" tIns="34290" rIns="34290" bIns="34290" numCol="1" spcCol="1270" anchor="ctr" anchorCtr="0">
          <a:noAutofit/>
        </a:bodyPr>
        <a:lstStyle/>
        <a:p>
          <a:pPr marL="285750" lvl="1" indent="-285750" algn="r" defTabSz="24003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5400" b="1" kern="1200" dirty="0" smtClean="0">
              <a:solidFill>
                <a:srgbClr val="C00000"/>
              </a:solidFill>
              <a:cs typeface="B Nazanin" panose="00000400000000000000" pitchFamily="2" charset="-78"/>
            </a:rPr>
            <a:t>موضوع مهم است </a:t>
          </a:r>
          <a:endParaRPr lang="fa-IR" sz="5400" b="1" kern="1200" dirty="0">
            <a:solidFill>
              <a:srgbClr val="C00000"/>
            </a:solidFill>
            <a:cs typeface="B Nazanin" panose="00000400000000000000" pitchFamily="2" charset="-78"/>
          </a:endParaRPr>
        </a:p>
      </dsp:txBody>
      <dsp:txXfrm rot="-5400000">
        <a:off x="639688" y="873624"/>
        <a:ext cx="9832417" cy="561828"/>
      </dsp:txXfrm>
    </dsp:sp>
    <dsp:sp modelId="{F422A36B-70D7-4538-9F01-9CC5A7CDBC89}">
      <dsp:nvSpPr>
        <dsp:cNvPr id="0" name=""/>
        <dsp:cNvSpPr/>
      </dsp:nvSpPr>
      <dsp:spPr>
        <a:xfrm rot="5400000">
          <a:off x="-174501" y="1827063"/>
          <a:ext cx="957871" cy="670509"/>
        </a:xfrm>
        <a:prstGeom prst="chevron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200" kern="1200" dirty="0" smtClean="0">
              <a:cs typeface="B Nazanin" panose="00000400000000000000" pitchFamily="2" charset="-78"/>
            </a:rPr>
            <a:t>3</a:t>
          </a:r>
          <a:endParaRPr lang="fa-IR" sz="3200" kern="1200" dirty="0">
            <a:cs typeface="B Nazanin" panose="00000400000000000000" pitchFamily="2" charset="-78"/>
          </a:endParaRPr>
        </a:p>
      </dsp:txBody>
      <dsp:txXfrm rot="-5400000">
        <a:off x="-30819" y="2018637"/>
        <a:ext cx="670509" cy="287362"/>
      </dsp:txXfrm>
    </dsp:sp>
    <dsp:sp modelId="{A41033FC-DFFB-4B5A-B2FD-2C30FB927963}">
      <dsp:nvSpPr>
        <dsp:cNvPr id="0" name=""/>
        <dsp:cNvSpPr/>
      </dsp:nvSpPr>
      <dsp:spPr>
        <a:xfrm rot="5400000">
          <a:off x="5259785" y="-2936714"/>
          <a:ext cx="622616" cy="986281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376" tIns="30480" rIns="30480" bIns="30480" numCol="1" spcCol="1270" anchor="ctr" anchorCtr="0">
          <a:noAutofit/>
        </a:bodyPr>
        <a:lstStyle/>
        <a:p>
          <a:pPr marL="285750" lvl="1" indent="-285750" algn="r" defTabSz="21336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4800" b="1" kern="1200" dirty="0" smtClean="0">
              <a:solidFill>
                <a:schemeClr val="accent6">
                  <a:lumMod val="50000"/>
                </a:schemeClr>
              </a:solidFill>
              <a:cs typeface="B Nazanin" panose="00000400000000000000" pitchFamily="2" charset="-78"/>
            </a:rPr>
            <a:t>راهکار دسترس است</a:t>
          </a:r>
          <a:endParaRPr lang="fa-IR" sz="4800" b="1" kern="1200" dirty="0">
            <a:solidFill>
              <a:schemeClr val="accent6">
                <a:lumMod val="50000"/>
              </a:schemeClr>
            </a:solidFill>
            <a:cs typeface="B Nazanin" panose="00000400000000000000" pitchFamily="2" charset="-78"/>
          </a:endParaRPr>
        </a:p>
      </dsp:txBody>
      <dsp:txXfrm rot="-5400000">
        <a:off x="639688" y="1713777"/>
        <a:ext cx="9832417" cy="561828"/>
      </dsp:txXfrm>
    </dsp:sp>
    <dsp:sp modelId="{D4B44255-0E37-4578-AC27-7FC9BABF7F3D}">
      <dsp:nvSpPr>
        <dsp:cNvPr id="0" name=""/>
        <dsp:cNvSpPr/>
      </dsp:nvSpPr>
      <dsp:spPr>
        <a:xfrm rot="5400000">
          <a:off x="-174501" y="2701375"/>
          <a:ext cx="957871" cy="670509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200" kern="1200" dirty="0" smtClean="0">
              <a:cs typeface="B Nazanin" panose="00000400000000000000" pitchFamily="2" charset="-78"/>
            </a:rPr>
            <a:t>4</a:t>
          </a:r>
          <a:endParaRPr lang="fa-IR" sz="3200" kern="1200" dirty="0">
            <a:cs typeface="B Nazanin" panose="00000400000000000000" pitchFamily="2" charset="-78"/>
          </a:endParaRPr>
        </a:p>
      </dsp:txBody>
      <dsp:txXfrm rot="-5400000">
        <a:off x="-30819" y="2892949"/>
        <a:ext cx="670509" cy="287362"/>
      </dsp:txXfrm>
    </dsp:sp>
    <dsp:sp modelId="{CBEACAF4-6D16-4A1A-8683-6DB7AB52BB86}">
      <dsp:nvSpPr>
        <dsp:cNvPr id="0" name=""/>
        <dsp:cNvSpPr/>
      </dsp:nvSpPr>
      <dsp:spPr>
        <a:xfrm rot="5400000">
          <a:off x="5225626" y="-2087093"/>
          <a:ext cx="690935" cy="998609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376" tIns="30480" rIns="30480" bIns="30480" numCol="1" spcCol="1270" anchor="ctr" anchorCtr="0">
          <a:noAutofit/>
        </a:bodyPr>
        <a:lstStyle/>
        <a:p>
          <a:pPr marL="285750" lvl="1" indent="-285750" algn="r" defTabSz="21336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4800" b="1" kern="1200" dirty="0" smtClean="0">
              <a:solidFill>
                <a:schemeClr val="accent5">
                  <a:lumMod val="75000"/>
                </a:schemeClr>
              </a:solidFill>
              <a:cs typeface="B Nazanin" panose="00000400000000000000" pitchFamily="2" charset="-78"/>
            </a:rPr>
            <a:t>موانع شناخته شده است و قابلیت رفع دارد </a:t>
          </a:r>
          <a:endParaRPr lang="fa-IR" sz="4800" b="1" kern="1200" dirty="0">
            <a:solidFill>
              <a:schemeClr val="accent5">
                <a:lumMod val="75000"/>
              </a:schemeClr>
            </a:solidFill>
            <a:cs typeface="B Nazanin" panose="00000400000000000000" pitchFamily="2" charset="-78"/>
          </a:endParaRPr>
        </a:p>
      </dsp:txBody>
      <dsp:txXfrm rot="-5400000">
        <a:off x="578046" y="2594216"/>
        <a:ext cx="9952367" cy="623477"/>
      </dsp:txXfrm>
    </dsp:sp>
    <dsp:sp modelId="{3EBD3EF8-3D51-4ACB-AE59-839F643DB541}">
      <dsp:nvSpPr>
        <dsp:cNvPr id="0" name=""/>
        <dsp:cNvSpPr/>
      </dsp:nvSpPr>
      <dsp:spPr>
        <a:xfrm rot="5400000">
          <a:off x="-174501" y="3541527"/>
          <a:ext cx="957871" cy="670509"/>
        </a:xfrm>
        <a:prstGeom prst="chevron">
          <a:avLst/>
        </a:prstGeom>
        <a:solidFill>
          <a:srgbClr val="7030A0"/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200" kern="1200" dirty="0" smtClean="0">
              <a:cs typeface="B Nazanin" panose="00000400000000000000" pitchFamily="2" charset="-78"/>
            </a:rPr>
            <a:t>5</a:t>
          </a:r>
          <a:endParaRPr lang="fa-IR" sz="3200" kern="1200" dirty="0">
            <a:cs typeface="B Nazanin" panose="00000400000000000000" pitchFamily="2" charset="-78"/>
          </a:endParaRPr>
        </a:p>
      </dsp:txBody>
      <dsp:txXfrm rot="-5400000">
        <a:off x="-30819" y="3733101"/>
        <a:ext cx="670509" cy="287362"/>
      </dsp:txXfrm>
    </dsp:sp>
    <dsp:sp modelId="{F22394C0-C169-4A59-A320-2FBAECB229D0}">
      <dsp:nvSpPr>
        <dsp:cNvPr id="0" name=""/>
        <dsp:cNvSpPr/>
      </dsp:nvSpPr>
      <dsp:spPr>
        <a:xfrm rot="5400000">
          <a:off x="5259785" y="-1222250"/>
          <a:ext cx="622616" cy="986281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376" tIns="30480" rIns="30480" bIns="30480" numCol="1" spcCol="1270" anchor="ctr" anchorCtr="0">
          <a:noAutofit/>
        </a:bodyPr>
        <a:lstStyle/>
        <a:p>
          <a:pPr marL="285750" lvl="1" indent="-285750" algn="r" defTabSz="21336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4800" b="1" kern="1200" dirty="0" smtClean="0">
              <a:solidFill>
                <a:srgbClr val="7030A0"/>
              </a:solidFill>
              <a:cs typeface="B Nazanin" panose="00000400000000000000" pitchFamily="2" charset="-78"/>
            </a:rPr>
            <a:t>مزایا بیش از معایب است</a:t>
          </a:r>
          <a:endParaRPr lang="fa-IR" sz="4800" b="1" kern="1200" dirty="0">
            <a:solidFill>
              <a:srgbClr val="7030A0"/>
            </a:solidFill>
            <a:cs typeface="B Nazanin" panose="00000400000000000000" pitchFamily="2" charset="-78"/>
          </a:endParaRPr>
        </a:p>
      </dsp:txBody>
      <dsp:txXfrm rot="-5400000">
        <a:off x="639688" y="3428241"/>
        <a:ext cx="9832417" cy="56182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1A54AD-7B73-4835-9AA7-5C9752DA35D8}">
      <dsp:nvSpPr>
        <dsp:cNvPr id="0" name=""/>
        <dsp:cNvSpPr/>
      </dsp:nvSpPr>
      <dsp:spPr>
        <a:xfrm>
          <a:off x="5472" y="261294"/>
          <a:ext cx="1696329" cy="159329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satMod val="103000"/>
                <a:lumMod val="102000"/>
                <a:tint val="94000"/>
              </a:schemeClr>
            </a:gs>
            <a:gs pos="50000">
              <a:schemeClr val="accent3">
                <a:satMod val="110000"/>
                <a:lumMod val="100000"/>
                <a:shade val="100000"/>
              </a:schemeClr>
            </a:gs>
            <a:gs pos="100000">
              <a:schemeClr val="accent3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b="1" kern="1200">
              <a:solidFill>
                <a:schemeClr val="bg1"/>
              </a:solidFill>
              <a:cs typeface="B Nazanin" panose="00000400000000000000" pitchFamily="2" charset="-78"/>
            </a:rPr>
            <a:t>1.ایجاد تمایل به انجام تست</a:t>
          </a:r>
          <a:endParaRPr lang="en-US" sz="2400" b="1" kern="1200">
            <a:solidFill>
              <a:schemeClr val="bg1"/>
            </a:solidFill>
            <a:cs typeface="B Nazanin" panose="00000400000000000000" pitchFamily="2" charset="-78"/>
          </a:endParaRPr>
        </a:p>
      </dsp:txBody>
      <dsp:txXfrm>
        <a:off x="52138" y="307960"/>
        <a:ext cx="1602997" cy="1499958"/>
      </dsp:txXfrm>
    </dsp:sp>
    <dsp:sp modelId="{79F6123A-D7D1-44C0-B261-C6E985DDBE22}">
      <dsp:nvSpPr>
        <dsp:cNvPr id="0" name=""/>
        <dsp:cNvSpPr/>
      </dsp:nvSpPr>
      <dsp:spPr>
        <a:xfrm>
          <a:off x="1871434" y="847594"/>
          <a:ext cx="359621" cy="420689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b="1" kern="1200">
            <a:cs typeface="B Nazanin" panose="00000400000000000000" pitchFamily="2" charset="-78"/>
          </a:endParaRPr>
        </a:p>
      </dsp:txBody>
      <dsp:txXfrm>
        <a:off x="1871434" y="931732"/>
        <a:ext cx="251735" cy="252413"/>
      </dsp:txXfrm>
    </dsp:sp>
    <dsp:sp modelId="{594A870A-2A76-4B93-91FF-423918546E7E}">
      <dsp:nvSpPr>
        <dsp:cNvPr id="0" name=""/>
        <dsp:cNvSpPr/>
      </dsp:nvSpPr>
      <dsp:spPr>
        <a:xfrm>
          <a:off x="2380332" y="261294"/>
          <a:ext cx="1696329" cy="159329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satMod val="103000"/>
                <a:lumMod val="102000"/>
                <a:tint val="94000"/>
              </a:schemeClr>
            </a:gs>
            <a:gs pos="50000">
              <a:schemeClr val="accent2">
                <a:satMod val="110000"/>
                <a:lumMod val="100000"/>
                <a:shade val="100000"/>
              </a:schemeClr>
            </a:gs>
            <a:gs pos="100000">
              <a:schemeClr val="accent2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b="1" kern="1200">
              <a:solidFill>
                <a:schemeClr val="bg1"/>
              </a:solidFill>
              <a:cs typeface="B Nazanin" panose="00000400000000000000" pitchFamily="2" charset="-78"/>
            </a:rPr>
            <a:t>2.توصیه به انجام تست</a:t>
          </a:r>
          <a:endParaRPr lang="en-US" sz="2400" b="1" kern="1200">
            <a:solidFill>
              <a:schemeClr val="bg1"/>
            </a:solidFill>
            <a:cs typeface="B Nazanin" panose="00000400000000000000" pitchFamily="2" charset="-78"/>
          </a:endParaRPr>
        </a:p>
      </dsp:txBody>
      <dsp:txXfrm>
        <a:off x="2426998" y="307960"/>
        <a:ext cx="1602997" cy="1499958"/>
      </dsp:txXfrm>
    </dsp:sp>
    <dsp:sp modelId="{92F79BB9-C984-4A9E-A145-ABDBCCD6C038}">
      <dsp:nvSpPr>
        <dsp:cNvPr id="0" name=""/>
        <dsp:cNvSpPr/>
      </dsp:nvSpPr>
      <dsp:spPr>
        <a:xfrm>
          <a:off x="4246294" y="847594"/>
          <a:ext cx="359621" cy="420689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b="1" kern="1200">
            <a:cs typeface="B Nazanin" panose="00000400000000000000" pitchFamily="2" charset="-78"/>
          </a:endParaRPr>
        </a:p>
      </dsp:txBody>
      <dsp:txXfrm>
        <a:off x="4246294" y="931732"/>
        <a:ext cx="251735" cy="252413"/>
      </dsp:txXfrm>
    </dsp:sp>
    <dsp:sp modelId="{2032CEBA-1D44-4CB8-BF1C-AE4A08F57CEF}">
      <dsp:nvSpPr>
        <dsp:cNvPr id="0" name=""/>
        <dsp:cNvSpPr/>
      </dsp:nvSpPr>
      <dsp:spPr>
        <a:xfrm>
          <a:off x="4755193" y="261294"/>
          <a:ext cx="1696329" cy="159329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satMod val="103000"/>
                <a:lumMod val="102000"/>
                <a:tint val="94000"/>
              </a:schemeClr>
            </a:gs>
            <a:gs pos="50000">
              <a:schemeClr val="accent3">
                <a:satMod val="110000"/>
                <a:lumMod val="100000"/>
                <a:shade val="100000"/>
              </a:schemeClr>
            </a:gs>
            <a:gs pos="100000">
              <a:schemeClr val="accent3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b="1" kern="1200">
              <a:cs typeface="B Nazanin" panose="00000400000000000000" pitchFamily="2" charset="-78"/>
            </a:rPr>
            <a:t>3.انجام تست اولیه</a:t>
          </a:r>
          <a:endParaRPr lang="en-US" sz="2400" b="1" kern="1200">
            <a:cs typeface="B Nazanin" panose="00000400000000000000" pitchFamily="2" charset="-78"/>
          </a:endParaRPr>
        </a:p>
      </dsp:txBody>
      <dsp:txXfrm>
        <a:off x="4801859" y="307960"/>
        <a:ext cx="1602997" cy="1499958"/>
      </dsp:txXfrm>
    </dsp:sp>
    <dsp:sp modelId="{F0D8DF92-B148-4240-AA2B-4CA447C8C3E1}">
      <dsp:nvSpPr>
        <dsp:cNvPr id="0" name=""/>
        <dsp:cNvSpPr/>
      </dsp:nvSpPr>
      <dsp:spPr>
        <a:xfrm rot="21526589">
          <a:off x="6600709" y="822914"/>
          <a:ext cx="316424" cy="420689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b="1" kern="1200">
            <a:cs typeface="B Nazanin" panose="00000400000000000000" pitchFamily="2" charset="-78"/>
          </a:endParaRPr>
        </a:p>
      </dsp:txBody>
      <dsp:txXfrm>
        <a:off x="6600720" y="908065"/>
        <a:ext cx="221497" cy="252413"/>
      </dsp:txXfrm>
    </dsp:sp>
    <dsp:sp modelId="{0605D777-C0F5-49EF-83D7-21698538E96E}">
      <dsp:nvSpPr>
        <dsp:cNvPr id="0" name=""/>
        <dsp:cNvSpPr/>
      </dsp:nvSpPr>
      <dsp:spPr>
        <a:xfrm>
          <a:off x="7048413" y="212316"/>
          <a:ext cx="1696329" cy="159329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satMod val="103000"/>
                <a:lumMod val="102000"/>
                <a:tint val="94000"/>
              </a:schemeClr>
            </a:gs>
            <a:gs pos="50000">
              <a:schemeClr val="accent3">
                <a:satMod val="110000"/>
                <a:lumMod val="100000"/>
                <a:shade val="100000"/>
              </a:schemeClr>
            </a:gs>
            <a:gs pos="100000">
              <a:schemeClr val="accent3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b="1" kern="1200" dirty="0">
              <a:cs typeface="B Nazanin" panose="00000400000000000000" pitchFamily="2" charset="-78"/>
            </a:rPr>
            <a:t>4.اعلام </a:t>
          </a:r>
          <a:r>
            <a:rPr lang="fa-IR" sz="2400" b="1" kern="1200" dirty="0" smtClean="0">
              <a:cs typeface="B Nazanin" panose="00000400000000000000" pitchFamily="2" charset="-78"/>
            </a:rPr>
            <a:t>نتیجه</a:t>
          </a:r>
          <a:endParaRPr lang="en-US" sz="2400" b="1" kern="1200" dirty="0">
            <a:cs typeface="B Nazanin" panose="00000400000000000000" pitchFamily="2" charset="-78"/>
          </a:endParaRPr>
        </a:p>
      </dsp:txBody>
      <dsp:txXfrm>
        <a:off x="7095079" y="258982"/>
        <a:ext cx="1602997" cy="1499958"/>
      </dsp:txXfrm>
    </dsp:sp>
    <dsp:sp modelId="{7F65A18A-5748-46D9-9DCA-7B1E5658D714}">
      <dsp:nvSpPr>
        <dsp:cNvPr id="0" name=""/>
        <dsp:cNvSpPr/>
      </dsp:nvSpPr>
      <dsp:spPr>
        <a:xfrm rot="68533">
          <a:off x="8934745" y="823333"/>
          <a:ext cx="402971" cy="420689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b="1" kern="1200">
            <a:cs typeface="B Nazanin" panose="00000400000000000000" pitchFamily="2" charset="-78"/>
          </a:endParaRPr>
        </a:p>
      </dsp:txBody>
      <dsp:txXfrm>
        <a:off x="8934757" y="906266"/>
        <a:ext cx="282080" cy="252413"/>
      </dsp:txXfrm>
    </dsp:sp>
    <dsp:sp modelId="{F513806F-5C78-4DDD-B334-4B2943E3F0E6}">
      <dsp:nvSpPr>
        <dsp:cNvPr id="0" name=""/>
        <dsp:cNvSpPr/>
      </dsp:nvSpPr>
      <dsp:spPr>
        <a:xfrm>
          <a:off x="9504914" y="261294"/>
          <a:ext cx="1696329" cy="159329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satMod val="103000"/>
                <a:lumMod val="102000"/>
                <a:tint val="94000"/>
              </a:schemeClr>
            </a:gs>
            <a:gs pos="50000">
              <a:schemeClr val="accent3">
                <a:satMod val="110000"/>
                <a:lumMod val="100000"/>
                <a:shade val="100000"/>
              </a:schemeClr>
            </a:gs>
            <a:gs pos="100000">
              <a:schemeClr val="accent3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b="1" kern="1200" dirty="0" smtClean="0">
              <a:solidFill>
                <a:schemeClr val="bg1"/>
              </a:solidFill>
              <a:cs typeface="B Nazanin" panose="00000400000000000000" pitchFamily="2" charset="-78"/>
            </a:rPr>
            <a:t>5. ارجاع و ترغیب برای تست تاییدی</a:t>
          </a:r>
          <a:endParaRPr lang="en-US" sz="2400" b="1" kern="1200" dirty="0">
            <a:solidFill>
              <a:schemeClr val="bg1"/>
            </a:solidFill>
            <a:cs typeface="B Nazanin" panose="00000400000000000000" pitchFamily="2" charset="-78"/>
          </a:endParaRPr>
        </a:p>
      </dsp:txBody>
      <dsp:txXfrm>
        <a:off x="9551580" y="307960"/>
        <a:ext cx="1602997" cy="149995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6CB7F6-269D-46DD-827B-B71D428DECE5}">
      <dsp:nvSpPr>
        <dsp:cNvPr id="0" name=""/>
        <dsp:cNvSpPr/>
      </dsp:nvSpPr>
      <dsp:spPr>
        <a:xfrm rot="5400000">
          <a:off x="-156218" y="128663"/>
          <a:ext cx="834742" cy="584320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200" kern="1200" dirty="0" smtClean="0">
              <a:cs typeface="B Nazanin" panose="00000400000000000000" pitchFamily="2" charset="-78"/>
            </a:rPr>
            <a:t>1</a:t>
          </a:r>
          <a:endParaRPr lang="fa-IR" sz="3200" kern="1200" dirty="0">
            <a:cs typeface="B Nazanin" panose="00000400000000000000" pitchFamily="2" charset="-78"/>
          </a:endParaRPr>
        </a:p>
      </dsp:txBody>
      <dsp:txXfrm rot="-5400000">
        <a:off x="-31007" y="295612"/>
        <a:ext cx="584320" cy="250422"/>
      </dsp:txXfrm>
    </dsp:sp>
    <dsp:sp modelId="{E5FEF0AA-39C3-4427-9D91-27CB7947F926}">
      <dsp:nvSpPr>
        <dsp:cNvPr id="0" name=""/>
        <dsp:cNvSpPr/>
      </dsp:nvSpPr>
      <dsp:spPr>
        <a:xfrm rot="5400000">
          <a:off x="5500898" y="-4397759"/>
          <a:ext cx="542582" cy="933810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4048" tIns="34290" rIns="34290" bIns="34290" numCol="1" spcCol="1270" anchor="ctr" anchorCtr="0">
          <a:noAutofit/>
        </a:bodyPr>
        <a:lstStyle/>
        <a:p>
          <a:pPr marL="285750" lvl="1" indent="-285750" algn="r" defTabSz="24003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5400" b="1" kern="1200" dirty="0" smtClean="0">
              <a:solidFill>
                <a:srgbClr val="FFC000"/>
              </a:solidFill>
              <a:cs typeface="B Nazanin" panose="00000400000000000000" pitchFamily="2" charset="-78"/>
            </a:rPr>
            <a:t>تست برای همه هست</a:t>
          </a:r>
          <a:endParaRPr lang="fa-IR" sz="5400" b="1" kern="1200" dirty="0">
            <a:solidFill>
              <a:srgbClr val="FFC000"/>
            </a:solidFill>
            <a:cs typeface="B Nazanin" panose="00000400000000000000" pitchFamily="2" charset="-78"/>
          </a:endParaRPr>
        </a:p>
      </dsp:txBody>
      <dsp:txXfrm rot="-5400000">
        <a:off x="1103140" y="26486"/>
        <a:ext cx="9311613" cy="489608"/>
      </dsp:txXfrm>
    </dsp:sp>
    <dsp:sp modelId="{090C21E6-2B1A-4C4B-BFF8-4D92334839E9}">
      <dsp:nvSpPr>
        <dsp:cNvPr id="0" name=""/>
        <dsp:cNvSpPr/>
      </dsp:nvSpPr>
      <dsp:spPr>
        <a:xfrm rot="5400000">
          <a:off x="-156218" y="860190"/>
          <a:ext cx="834742" cy="584320"/>
        </a:xfrm>
        <a:prstGeom prst="chevron">
          <a:avLst/>
        </a:prstGeom>
        <a:solidFill>
          <a:srgbClr val="C00000"/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200" kern="1200" dirty="0" smtClean="0">
              <a:cs typeface="B Nazanin" panose="00000400000000000000" pitchFamily="2" charset="-78"/>
            </a:rPr>
            <a:t>2</a:t>
          </a:r>
          <a:endParaRPr lang="fa-IR" sz="3200" kern="1200" dirty="0">
            <a:cs typeface="B Nazanin" panose="00000400000000000000" pitchFamily="2" charset="-78"/>
          </a:endParaRPr>
        </a:p>
      </dsp:txBody>
      <dsp:txXfrm rot="-5400000">
        <a:off x="-31007" y="1027139"/>
        <a:ext cx="584320" cy="250422"/>
      </dsp:txXfrm>
    </dsp:sp>
    <dsp:sp modelId="{DFDB2E53-8F42-4F2B-93A1-34B4864C0ADF}">
      <dsp:nvSpPr>
        <dsp:cNvPr id="0" name=""/>
        <dsp:cNvSpPr/>
      </dsp:nvSpPr>
      <dsp:spPr>
        <a:xfrm rot="5400000">
          <a:off x="5243231" y="-3954940"/>
          <a:ext cx="542582" cy="992242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4048" tIns="34290" rIns="34290" bIns="34290" numCol="1" spcCol="1270" anchor="ctr" anchorCtr="0">
          <a:noAutofit/>
        </a:bodyPr>
        <a:lstStyle/>
        <a:p>
          <a:pPr marL="285750" lvl="1" indent="-285750" algn="r" defTabSz="24003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5400" b="1" kern="1200" dirty="0" smtClean="0">
              <a:solidFill>
                <a:srgbClr val="C00000"/>
              </a:solidFill>
              <a:cs typeface="B Nazanin" panose="00000400000000000000" pitchFamily="2" charset="-78"/>
            </a:rPr>
            <a:t>محرمانه است</a:t>
          </a:r>
          <a:endParaRPr lang="fa-IR" sz="5400" b="1" kern="1200" dirty="0">
            <a:solidFill>
              <a:srgbClr val="C00000"/>
            </a:solidFill>
            <a:cs typeface="B Nazanin" panose="00000400000000000000" pitchFamily="2" charset="-78"/>
          </a:endParaRPr>
        </a:p>
      </dsp:txBody>
      <dsp:txXfrm rot="-5400000">
        <a:off x="553313" y="761465"/>
        <a:ext cx="9895933" cy="489608"/>
      </dsp:txXfrm>
    </dsp:sp>
    <dsp:sp modelId="{F422A36B-70D7-4538-9F01-9CC5A7CDBC89}">
      <dsp:nvSpPr>
        <dsp:cNvPr id="0" name=""/>
        <dsp:cNvSpPr/>
      </dsp:nvSpPr>
      <dsp:spPr>
        <a:xfrm rot="5400000">
          <a:off x="-156218" y="1591716"/>
          <a:ext cx="834742" cy="584320"/>
        </a:xfrm>
        <a:prstGeom prst="chevron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200" kern="1200" dirty="0" smtClean="0">
              <a:cs typeface="B Nazanin" panose="00000400000000000000" pitchFamily="2" charset="-78"/>
            </a:rPr>
            <a:t>3</a:t>
          </a:r>
          <a:endParaRPr lang="fa-IR" sz="3200" kern="1200" dirty="0">
            <a:cs typeface="B Nazanin" panose="00000400000000000000" pitchFamily="2" charset="-78"/>
          </a:endParaRPr>
        </a:p>
      </dsp:txBody>
      <dsp:txXfrm rot="-5400000">
        <a:off x="-31007" y="1758665"/>
        <a:ext cx="584320" cy="250422"/>
      </dsp:txXfrm>
    </dsp:sp>
    <dsp:sp modelId="{A41033FC-DFFB-4B5A-B2FD-2C30FB927963}">
      <dsp:nvSpPr>
        <dsp:cNvPr id="0" name=""/>
        <dsp:cNvSpPr/>
      </dsp:nvSpPr>
      <dsp:spPr>
        <a:xfrm rot="5400000">
          <a:off x="5274239" y="-3149302"/>
          <a:ext cx="542582" cy="992242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4048" tIns="34290" rIns="34290" bIns="34290" numCol="1" spcCol="1270" anchor="ctr" anchorCtr="0">
          <a:noAutofit/>
        </a:bodyPr>
        <a:lstStyle/>
        <a:p>
          <a:pPr marL="285750" lvl="1" indent="-285750" algn="r" defTabSz="24003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5400" b="1" kern="1200" dirty="0" smtClean="0">
              <a:solidFill>
                <a:srgbClr val="7030A0"/>
              </a:solidFill>
              <a:cs typeface="B Nazanin" panose="00000400000000000000" pitchFamily="2" charset="-78"/>
            </a:rPr>
            <a:t>نحوه دسترسی به تست</a:t>
          </a:r>
          <a:endParaRPr lang="fa-IR" sz="5400" b="1" kern="1200" dirty="0">
            <a:solidFill>
              <a:schemeClr val="accent6">
                <a:lumMod val="50000"/>
              </a:schemeClr>
            </a:solidFill>
            <a:cs typeface="B Nazanin" panose="00000400000000000000" pitchFamily="2" charset="-78"/>
          </a:endParaRPr>
        </a:p>
      </dsp:txBody>
      <dsp:txXfrm rot="-5400000">
        <a:off x="584321" y="1567103"/>
        <a:ext cx="9895933" cy="489608"/>
      </dsp:txXfrm>
    </dsp:sp>
    <dsp:sp modelId="{D4B44255-0E37-4578-AC27-7FC9BABF7F3D}">
      <dsp:nvSpPr>
        <dsp:cNvPr id="0" name=""/>
        <dsp:cNvSpPr/>
      </dsp:nvSpPr>
      <dsp:spPr>
        <a:xfrm rot="5400000">
          <a:off x="-156218" y="2353012"/>
          <a:ext cx="834742" cy="584320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200" kern="1200" dirty="0" smtClean="0">
              <a:cs typeface="B Nazanin" panose="00000400000000000000" pitchFamily="2" charset="-78"/>
            </a:rPr>
            <a:t>4</a:t>
          </a:r>
          <a:endParaRPr lang="fa-IR" sz="3200" kern="1200" dirty="0">
            <a:cs typeface="B Nazanin" panose="00000400000000000000" pitchFamily="2" charset="-78"/>
          </a:endParaRPr>
        </a:p>
      </dsp:txBody>
      <dsp:txXfrm rot="-5400000">
        <a:off x="-31007" y="2519961"/>
        <a:ext cx="584320" cy="250422"/>
      </dsp:txXfrm>
    </dsp:sp>
    <dsp:sp modelId="{CBEACAF4-6D16-4A1A-8683-6DB7AB52BB86}">
      <dsp:nvSpPr>
        <dsp:cNvPr id="0" name=""/>
        <dsp:cNvSpPr/>
      </dsp:nvSpPr>
      <dsp:spPr>
        <a:xfrm rot="5400000">
          <a:off x="5213462" y="-2491931"/>
          <a:ext cx="602120" cy="1004645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376" tIns="30480" rIns="30480" bIns="30480" numCol="1" spcCol="1270" anchor="ctr" anchorCtr="0">
          <a:noAutofit/>
        </a:bodyPr>
        <a:lstStyle/>
        <a:p>
          <a:pPr marL="285750" lvl="1" indent="-285750" algn="r" defTabSz="21336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4800" b="1" kern="1200" dirty="0" smtClean="0">
              <a:solidFill>
                <a:schemeClr val="accent5">
                  <a:lumMod val="75000"/>
                </a:schemeClr>
              </a:solidFill>
              <a:cs typeface="B Nazanin" panose="00000400000000000000" pitchFamily="2" charset="-78"/>
            </a:rPr>
            <a:t>مفهوم پاسخ مثبت و منفی</a:t>
          </a:r>
          <a:endParaRPr lang="fa-IR" sz="4800" b="1" kern="1200" dirty="0">
            <a:solidFill>
              <a:schemeClr val="accent5">
                <a:lumMod val="75000"/>
              </a:schemeClr>
            </a:solidFill>
            <a:cs typeface="B Nazanin" panose="00000400000000000000" pitchFamily="2" charset="-78"/>
          </a:endParaRPr>
        </a:p>
      </dsp:txBody>
      <dsp:txXfrm rot="-5400000">
        <a:off x="491297" y="2259627"/>
        <a:ext cx="10017058" cy="543334"/>
      </dsp:txXfrm>
    </dsp:sp>
    <dsp:sp modelId="{3EBD3EF8-3D51-4ACB-AE59-839F643DB541}">
      <dsp:nvSpPr>
        <dsp:cNvPr id="0" name=""/>
        <dsp:cNvSpPr/>
      </dsp:nvSpPr>
      <dsp:spPr>
        <a:xfrm rot="5400000">
          <a:off x="-398073" y="3377376"/>
          <a:ext cx="1318451" cy="584320"/>
        </a:xfrm>
        <a:prstGeom prst="chevron">
          <a:avLst/>
        </a:prstGeom>
        <a:solidFill>
          <a:srgbClr val="7030A0"/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200" kern="1200" dirty="0" smtClean="0">
              <a:cs typeface="B Nazanin" panose="00000400000000000000" pitchFamily="2" charset="-78"/>
            </a:rPr>
            <a:t>5</a:t>
          </a:r>
          <a:endParaRPr lang="fa-IR" sz="3200" kern="1200" dirty="0">
            <a:cs typeface="B Nazanin" panose="00000400000000000000" pitchFamily="2" charset="-78"/>
          </a:endParaRPr>
        </a:p>
      </dsp:txBody>
      <dsp:txXfrm rot="-5400000">
        <a:off x="-31008" y="3302471"/>
        <a:ext cx="584320" cy="734131"/>
      </dsp:txXfrm>
    </dsp:sp>
    <dsp:sp modelId="{F22394C0-C169-4A59-A320-2FBAECB229D0}">
      <dsp:nvSpPr>
        <dsp:cNvPr id="0" name=""/>
        <dsp:cNvSpPr/>
      </dsp:nvSpPr>
      <dsp:spPr>
        <a:xfrm rot="5400000">
          <a:off x="4981401" y="-1454178"/>
          <a:ext cx="1128257" cy="992242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25400" rIns="25400" bIns="25400" numCol="1" spcCol="1270" anchor="ctr" anchorCtr="0">
          <a:noAutofit/>
        </a:bodyPr>
        <a:lstStyle/>
        <a:p>
          <a:pPr marL="285750" lvl="1" indent="-285750" algn="r" defTabSz="1778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000" b="1" kern="1200" dirty="0" smtClean="0">
              <a:solidFill>
                <a:schemeClr val="accent5">
                  <a:lumMod val="75000"/>
                </a:schemeClr>
              </a:solidFill>
              <a:cs typeface="B Nazanin" panose="00000400000000000000" pitchFamily="2" charset="-78"/>
            </a:rPr>
            <a:t>Opt out</a:t>
          </a:r>
          <a:r>
            <a:rPr lang="fa-IR" sz="4000" b="1" kern="1200" dirty="0" smtClean="0">
              <a:solidFill>
                <a:schemeClr val="accent5">
                  <a:lumMod val="75000"/>
                </a:schemeClr>
              </a:solidFill>
              <a:cs typeface="B Nazanin" panose="00000400000000000000" pitchFamily="2" charset="-78"/>
            </a:rPr>
            <a:t>شما هم مانند سایرین باید تست </a:t>
          </a:r>
          <a:r>
            <a:rPr lang="fa-IR" sz="3200" b="1" kern="1200" dirty="0" smtClean="0">
              <a:solidFill>
                <a:schemeClr val="accent5">
                  <a:lumMod val="75000"/>
                </a:schemeClr>
              </a:solidFill>
              <a:cs typeface="B Nazanin" panose="00000400000000000000" pitchFamily="2" charset="-78"/>
            </a:rPr>
            <a:t>بدهید(حق قبول /رد با بیمار </a:t>
          </a:r>
          <a:r>
            <a:rPr lang="fa-IR" sz="3200" b="1" kern="1200" smtClean="0">
              <a:solidFill>
                <a:schemeClr val="accent5">
                  <a:lumMod val="75000"/>
                </a:schemeClr>
              </a:solidFill>
              <a:cs typeface="B Nazanin" panose="00000400000000000000" pitchFamily="2" charset="-78"/>
            </a:rPr>
            <a:t>است )</a:t>
          </a:r>
          <a:endParaRPr lang="fa-IR" sz="4000" b="1" kern="1200" dirty="0">
            <a:solidFill>
              <a:schemeClr val="accent5">
                <a:lumMod val="75000"/>
              </a:schemeClr>
            </a:solidFill>
            <a:cs typeface="B Nazanin" panose="00000400000000000000" pitchFamily="2" charset="-78"/>
          </a:endParaRPr>
        </a:p>
      </dsp:txBody>
      <dsp:txXfrm rot="-5400000">
        <a:off x="584320" y="2997980"/>
        <a:ext cx="9867343" cy="101810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1A54AD-7B73-4835-9AA7-5C9752DA35D8}">
      <dsp:nvSpPr>
        <dsp:cNvPr id="0" name=""/>
        <dsp:cNvSpPr/>
      </dsp:nvSpPr>
      <dsp:spPr>
        <a:xfrm>
          <a:off x="5472" y="261294"/>
          <a:ext cx="1696329" cy="159329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satMod val="103000"/>
                <a:lumMod val="102000"/>
                <a:tint val="94000"/>
              </a:schemeClr>
            </a:gs>
            <a:gs pos="50000">
              <a:schemeClr val="accent3">
                <a:satMod val="110000"/>
                <a:lumMod val="100000"/>
                <a:shade val="100000"/>
              </a:schemeClr>
            </a:gs>
            <a:gs pos="100000">
              <a:schemeClr val="accent3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b="1" kern="1200">
              <a:solidFill>
                <a:schemeClr val="bg1"/>
              </a:solidFill>
              <a:cs typeface="B Nazanin" panose="00000400000000000000" pitchFamily="2" charset="-78"/>
            </a:rPr>
            <a:t>1.ایجاد تمایل به انجام تست</a:t>
          </a:r>
          <a:endParaRPr lang="en-US" sz="2400" b="1" kern="1200">
            <a:solidFill>
              <a:schemeClr val="bg1"/>
            </a:solidFill>
            <a:cs typeface="B Nazanin" panose="00000400000000000000" pitchFamily="2" charset="-78"/>
          </a:endParaRPr>
        </a:p>
      </dsp:txBody>
      <dsp:txXfrm>
        <a:off x="52138" y="307960"/>
        <a:ext cx="1602997" cy="1499958"/>
      </dsp:txXfrm>
    </dsp:sp>
    <dsp:sp modelId="{79F6123A-D7D1-44C0-B261-C6E985DDBE22}">
      <dsp:nvSpPr>
        <dsp:cNvPr id="0" name=""/>
        <dsp:cNvSpPr/>
      </dsp:nvSpPr>
      <dsp:spPr>
        <a:xfrm>
          <a:off x="1871434" y="847594"/>
          <a:ext cx="359621" cy="420689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b="1" kern="1200">
            <a:cs typeface="B Nazanin" panose="00000400000000000000" pitchFamily="2" charset="-78"/>
          </a:endParaRPr>
        </a:p>
      </dsp:txBody>
      <dsp:txXfrm>
        <a:off x="1871434" y="931732"/>
        <a:ext cx="251735" cy="252413"/>
      </dsp:txXfrm>
    </dsp:sp>
    <dsp:sp modelId="{594A870A-2A76-4B93-91FF-423918546E7E}">
      <dsp:nvSpPr>
        <dsp:cNvPr id="0" name=""/>
        <dsp:cNvSpPr/>
      </dsp:nvSpPr>
      <dsp:spPr>
        <a:xfrm>
          <a:off x="2380332" y="261294"/>
          <a:ext cx="1696329" cy="159329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satMod val="103000"/>
                <a:lumMod val="102000"/>
                <a:tint val="94000"/>
              </a:schemeClr>
            </a:gs>
            <a:gs pos="50000">
              <a:schemeClr val="accent3">
                <a:satMod val="110000"/>
                <a:lumMod val="100000"/>
                <a:shade val="100000"/>
              </a:schemeClr>
            </a:gs>
            <a:gs pos="100000">
              <a:schemeClr val="accent3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b="1" kern="1200">
              <a:solidFill>
                <a:schemeClr val="bg1"/>
              </a:solidFill>
              <a:cs typeface="B Nazanin" panose="00000400000000000000" pitchFamily="2" charset="-78"/>
            </a:rPr>
            <a:t>2.توصیه به انجام تست</a:t>
          </a:r>
          <a:endParaRPr lang="en-US" sz="2400" b="1" kern="1200">
            <a:solidFill>
              <a:schemeClr val="bg1"/>
            </a:solidFill>
            <a:cs typeface="B Nazanin" panose="00000400000000000000" pitchFamily="2" charset="-78"/>
          </a:endParaRPr>
        </a:p>
      </dsp:txBody>
      <dsp:txXfrm>
        <a:off x="2426998" y="307960"/>
        <a:ext cx="1602997" cy="1499958"/>
      </dsp:txXfrm>
    </dsp:sp>
    <dsp:sp modelId="{92F79BB9-C984-4A9E-A145-ABDBCCD6C038}">
      <dsp:nvSpPr>
        <dsp:cNvPr id="0" name=""/>
        <dsp:cNvSpPr/>
      </dsp:nvSpPr>
      <dsp:spPr>
        <a:xfrm>
          <a:off x="4246294" y="847594"/>
          <a:ext cx="359621" cy="420689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b="1" kern="1200">
            <a:cs typeface="B Nazanin" panose="00000400000000000000" pitchFamily="2" charset="-78"/>
          </a:endParaRPr>
        </a:p>
      </dsp:txBody>
      <dsp:txXfrm>
        <a:off x="4246294" y="931732"/>
        <a:ext cx="251735" cy="252413"/>
      </dsp:txXfrm>
    </dsp:sp>
    <dsp:sp modelId="{2032CEBA-1D44-4CB8-BF1C-AE4A08F57CEF}">
      <dsp:nvSpPr>
        <dsp:cNvPr id="0" name=""/>
        <dsp:cNvSpPr/>
      </dsp:nvSpPr>
      <dsp:spPr>
        <a:xfrm>
          <a:off x="4755193" y="261294"/>
          <a:ext cx="1696329" cy="1593290"/>
        </a:xfrm>
        <a:prstGeom prst="roundRect">
          <a:avLst>
            <a:gd name="adj" fmla="val 10000"/>
          </a:avLst>
        </a:prstGeom>
        <a:solidFill>
          <a:srgbClr val="FF0000"/>
        </a:solidFill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b="1" kern="1200" dirty="0">
              <a:cs typeface="B Nazanin" panose="00000400000000000000" pitchFamily="2" charset="-78"/>
            </a:rPr>
            <a:t>3.انجام تست اولیه</a:t>
          </a:r>
          <a:endParaRPr lang="en-US" sz="2400" b="1" kern="1200" dirty="0">
            <a:cs typeface="B Nazanin" panose="00000400000000000000" pitchFamily="2" charset="-78"/>
          </a:endParaRPr>
        </a:p>
      </dsp:txBody>
      <dsp:txXfrm>
        <a:off x="4801859" y="307960"/>
        <a:ext cx="1602997" cy="1499958"/>
      </dsp:txXfrm>
    </dsp:sp>
    <dsp:sp modelId="{F0D8DF92-B148-4240-AA2B-4CA447C8C3E1}">
      <dsp:nvSpPr>
        <dsp:cNvPr id="0" name=""/>
        <dsp:cNvSpPr/>
      </dsp:nvSpPr>
      <dsp:spPr>
        <a:xfrm>
          <a:off x="6621155" y="847594"/>
          <a:ext cx="359621" cy="420689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b="1" kern="1200">
            <a:cs typeface="B Nazanin" panose="00000400000000000000" pitchFamily="2" charset="-78"/>
          </a:endParaRPr>
        </a:p>
      </dsp:txBody>
      <dsp:txXfrm>
        <a:off x="6621155" y="931732"/>
        <a:ext cx="251735" cy="252413"/>
      </dsp:txXfrm>
    </dsp:sp>
    <dsp:sp modelId="{0605D777-C0F5-49EF-83D7-21698538E96E}">
      <dsp:nvSpPr>
        <dsp:cNvPr id="0" name=""/>
        <dsp:cNvSpPr/>
      </dsp:nvSpPr>
      <dsp:spPr>
        <a:xfrm>
          <a:off x="7130054" y="261294"/>
          <a:ext cx="1696329" cy="159329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satMod val="103000"/>
                <a:lumMod val="102000"/>
                <a:tint val="94000"/>
              </a:schemeClr>
            </a:gs>
            <a:gs pos="50000">
              <a:schemeClr val="accent3">
                <a:satMod val="110000"/>
                <a:lumMod val="100000"/>
                <a:shade val="100000"/>
              </a:schemeClr>
            </a:gs>
            <a:gs pos="100000">
              <a:schemeClr val="accent3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b="1" kern="1200" dirty="0">
              <a:cs typeface="B Nazanin" panose="00000400000000000000" pitchFamily="2" charset="-78"/>
            </a:rPr>
            <a:t>4.اعلام </a:t>
          </a:r>
          <a:r>
            <a:rPr lang="fa-IR" sz="2400" b="1" kern="1200" dirty="0" smtClean="0">
              <a:cs typeface="B Nazanin" panose="00000400000000000000" pitchFamily="2" charset="-78"/>
            </a:rPr>
            <a:t>نتیجه</a:t>
          </a:r>
          <a:endParaRPr lang="en-US" sz="2400" b="1" kern="1200" dirty="0">
            <a:cs typeface="B Nazanin" panose="00000400000000000000" pitchFamily="2" charset="-78"/>
          </a:endParaRPr>
        </a:p>
      </dsp:txBody>
      <dsp:txXfrm>
        <a:off x="7176720" y="307960"/>
        <a:ext cx="1602997" cy="1499958"/>
      </dsp:txXfrm>
    </dsp:sp>
    <dsp:sp modelId="{7F65A18A-5748-46D9-9DCA-7B1E5658D714}">
      <dsp:nvSpPr>
        <dsp:cNvPr id="0" name=""/>
        <dsp:cNvSpPr/>
      </dsp:nvSpPr>
      <dsp:spPr>
        <a:xfrm>
          <a:off x="8996016" y="847594"/>
          <a:ext cx="359621" cy="420689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b="1" kern="1200">
            <a:cs typeface="B Nazanin" panose="00000400000000000000" pitchFamily="2" charset="-78"/>
          </a:endParaRPr>
        </a:p>
      </dsp:txBody>
      <dsp:txXfrm>
        <a:off x="8996016" y="931732"/>
        <a:ext cx="251735" cy="252413"/>
      </dsp:txXfrm>
    </dsp:sp>
    <dsp:sp modelId="{F513806F-5C78-4DDD-B334-4B2943E3F0E6}">
      <dsp:nvSpPr>
        <dsp:cNvPr id="0" name=""/>
        <dsp:cNvSpPr/>
      </dsp:nvSpPr>
      <dsp:spPr>
        <a:xfrm>
          <a:off x="9504914" y="261294"/>
          <a:ext cx="1696329" cy="159329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satMod val="103000"/>
                <a:lumMod val="102000"/>
                <a:tint val="94000"/>
              </a:schemeClr>
            </a:gs>
            <a:gs pos="50000">
              <a:schemeClr val="accent3">
                <a:satMod val="110000"/>
                <a:lumMod val="100000"/>
                <a:shade val="100000"/>
              </a:schemeClr>
            </a:gs>
            <a:gs pos="100000">
              <a:schemeClr val="accent3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b="1" kern="1200" dirty="0" smtClean="0">
              <a:solidFill>
                <a:schemeClr val="bg1"/>
              </a:solidFill>
              <a:cs typeface="B Nazanin" panose="00000400000000000000" pitchFamily="2" charset="-78"/>
            </a:rPr>
            <a:t>5. ارجاع و ترغیب برای تست تاییدی</a:t>
          </a:r>
          <a:endParaRPr lang="en-US" sz="2400" b="1" kern="1200" dirty="0">
            <a:solidFill>
              <a:schemeClr val="bg1"/>
            </a:solidFill>
            <a:cs typeface="B Nazanin" panose="00000400000000000000" pitchFamily="2" charset="-78"/>
          </a:endParaRPr>
        </a:p>
      </dsp:txBody>
      <dsp:txXfrm>
        <a:off x="9551580" y="307960"/>
        <a:ext cx="1602997" cy="149995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6CB7F6-269D-46DD-827B-B71D428DECE5}">
      <dsp:nvSpPr>
        <dsp:cNvPr id="0" name=""/>
        <dsp:cNvSpPr/>
      </dsp:nvSpPr>
      <dsp:spPr>
        <a:xfrm rot="5400000">
          <a:off x="-173555" y="147299"/>
          <a:ext cx="952029" cy="666420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200" kern="1200" dirty="0" smtClean="0">
              <a:cs typeface="B Nazanin" panose="00000400000000000000" pitchFamily="2" charset="-78"/>
            </a:rPr>
            <a:t>1</a:t>
          </a:r>
          <a:endParaRPr lang="fa-IR" sz="3200" kern="1200" dirty="0">
            <a:cs typeface="B Nazanin" panose="00000400000000000000" pitchFamily="2" charset="-78"/>
          </a:endParaRPr>
        </a:p>
      </dsp:txBody>
      <dsp:txXfrm rot="-5400000">
        <a:off x="-30750" y="337704"/>
        <a:ext cx="666420" cy="285609"/>
      </dsp:txXfrm>
    </dsp:sp>
    <dsp:sp modelId="{E5FEF0AA-39C3-4427-9D91-27CB7947F926}">
      <dsp:nvSpPr>
        <dsp:cNvPr id="0" name=""/>
        <dsp:cNvSpPr/>
      </dsp:nvSpPr>
      <dsp:spPr>
        <a:xfrm rot="5400000">
          <a:off x="5246257" y="-4606092"/>
          <a:ext cx="619144" cy="984032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4048" tIns="34290" rIns="34290" bIns="34290" numCol="1" spcCol="1270" anchor="ctr" anchorCtr="0">
          <a:noAutofit/>
        </a:bodyPr>
        <a:lstStyle/>
        <a:p>
          <a:pPr marL="285750" lvl="1" indent="-285750" algn="r" defTabSz="24003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5400" b="1" kern="1200" dirty="0" smtClean="0">
              <a:solidFill>
                <a:srgbClr val="FFC000"/>
              </a:solidFill>
              <a:cs typeface="B Nazanin" panose="00000400000000000000" pitchFamily="2" charset="-78"/>
            </a:rPr>
            <a:t>روش انجام تست توضیح داده می شود</a:t>
          </a:r>
          <a:endParaRPr lang="fa-IR" sz="5400" b="1" kern="1200" dirty="0">
            <a:solidFill>
              <a:srgbClr val="FFC000"/>
            </a:solidFill>
            <a:cs typeface="B Nazanin" panose="00000400000000000000" pitchFamily="2" charset="-78"/>
          </a:endParaRPr>
        </a:p>
      </dsp:txBody>
      <dsp:txXfrm rot="-5400000">
        <a:off x="635669" y="34720"/>
        <a:ext cx="9810096" cy="558696"/>
      </dsp:txXfrm>
    </dsp:sp>
    <dsp:sp modelId="{090C21E6-2B1A-4C4B-BFF8-4D92334839E9}">
      <dsp:nvSpPr>
        <dsp:cNvPr id="0" name=""/>
        <dsp:cNvSpPr/>
      </dsp:nvSpPr>
      <dsp:spPr>
        <a:xfrm rot="5400000">
          <a:off x="-173555" y="981610"/>
          <a:ext cx="952029" cy="666420"/>
        </a:xfrm>
        <a:prstGeom prst="chevron">
          <a:avLst/>
        </a:prstGeom>
        <a:solidFill>
          <a:srgbClr val="C00000"/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200" kern="1200" dirty="0" smtClean="0">
              <a:cs typeface="B Nazanin" panose="00000400000000000000" pitchFamily="2" charset="-78"/>
            </a:rPr>
            <a:t>2</a:t>
          </a:r>
          <a:endParaRPr lang="fa-IR" sz="3200" kern="1200" dirty="0">
            <a:cs typeface="B Nazanin" panose="00000400000000000000" pitchFamily="2" charset="-78"/>
          </a:endParaRPr>
        </a:p>
      </dsp:txBody>
      <dsp:txXfrm rot="-5400000">
        <a:off x="-30750" y="1172015"/>
        <a:ext cx="666420" cy="285609"/>
      </dsp:txXfrm>
    </dsp:sp>
    <dsp:sp modelId="{DFDB2E53-8F42-4F2B-93A1-34B4864C0ADF}">
      <dsp:nvSpPr>
        <dsp:cNvPr id="0" name=""/>
        <dsp:cNvSpPr/>
      </dsp:nvSpPr>
      <dsp:spPr>
        <a:xfrm rot="5400000">
          <a:off x="5246420" y="-3771944"/>
          <a:ext cx="618819" cy="984032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4048" tIns="34290" rIns="34290" bIns="34290" numCol="1" spcCol="1270" anchor="ctr" anchorCtr="0">
          <a:noAutofit/>
        </a:bodyPr>
        <a:lstStyle/>
        <a:p>
          <a:pPr marL="285750" lvl="1" indent="-285750" algn="r" defTabSz="24003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5400" b="1" kern="1200" dirty="0" smtClean="0">
              <a:solidFill>
                <a:srgbClr val="C00000"/>
              </a:solidFill>
              <a:cs typeface="B Nazanin" panose="00000400000000000000" pitchFamily="2" charset="-78"/>
            </a:rPr>
            <a:t>بیان مدت زمان آماده شدن پاسخ</a:t>
          </a:r>
          <a:endParaRPr lang="fa-IR" sz="5400" b="1" kern="1200" dirty="0">
            <a:solidFill>
              <a:srgbClr val="C00000"/>
            </a:solidFill>
            <a:cs typeface="B Nazanin" panose="00000400000000000000" pitchFamily="2" charset="-78"/>
          </a:endParaRPr>
        </a:p>
      </dsp:txBody>
      <dsp:txXfrm rot="-5400000">
        <a:off x="635670" y="869014"/>
        <a:ext cx="9810112" cy="558403"/>
      </dsp:txXfrm>
    </dsp:sp>
    <dsp:sp modelId="{F422A36B-70D7-4538-9F01-9CC5A7CDBC89}">
      <dsp:nvSpPr>
        <dsp:cNvPr id="0" name=""/>
        <dsp:cNvSpPr/>
      </dsp:nvSpPr>
      <dsp:spPr>
        <a:xfrm rot="5400000">
          <a:off x="-173555" y="1815920"/>
          <a:ext cx="952029" cy="666420"/>
        </a:xfrm>
        <a:prstGeom prst="chevron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200" kern="1200" dirty="0" smtClean="0">
              <a:cs typeface="B Nazanin" panose="00000400000000000000" pitchFamily="2" charset="-78"/>
            </a:rPr>
            <a:t>3</a:t>
          </a:r>
          <a:endParaRPr lang="fa-IR" sz="3200" kern="1200" dirty="0">
            <a:cs typeface="B Nazanin" panose="00000400000000000000" pitchFamily="2" charset="-78"/>
          </a:endParaRPr>
        </a:p>
      </dsp:txBody>
      <dsp:txXfrm rot="-5400000">
        <a:off x="-30750" y="2006325"/>
        <a:ext cx="666420" cy="285609"/>
      </dsp:txXfrm>
    </dsp:sp>
    <dsp:sp modelId="{A41033FC-DFFB-4B5A-B2FD-2C30FB927963}">
      <dsp:nvSpPr>
        <dsp:cNvPr id="0" name=""/>
        <dsp:cNvSpPr/>
      </dsp:nvSpPr>
      <dsp:spPr>
        <a:xfrm rot="5400000">
          <a:off x="5246420" y="-2937634"/>
          <a:ext cx="618819" cy="984032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376" tIns="30480" rIns="30480" bIns="30480" numCol="1" spcCol="1270" anchor="ctr" anchorCtr="0">
          <a:noAutofit/>
        </a:bodyPr>
        <a:lstStyle/>
        <a:p>
          <a:pPr marL="285750" lvl="1" indent="-285750" algn="r" defTabSz="21336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4800" b="1" kern="1200" dirty="0" smtClean="0">
              <a:solidFill>
                <a:schemeClr val="accent6">
                  <a:lumMod val="50000"/>
                </a:schemeClr>
              </a:solidFill>
              <a:cs typeface="B Nazanin" panose="00000400000000000000" pitchFamily="2" charset="-78"/>
            </a:rPr>
            <a:t>تست اولیه است</a:t>
          </a:r>
          <a:endParaRPr lang="fa-IR" sz="4800" b="1" kern="1200" dirty="0">
            <a:solidFill>
              <a:schemeClr val="accent6">
                <a:lumMod val="50000"/>
              </a:schemeClr>
            </a:solidFill>
            <a:cs typeface="B Nazanin" panose="00000400000000000000" pitchFamily="2" charset="-78"/>
          </a:endParaRPr>
        </a:p>
      </dsp:txBody>
      <dsp:txXfrm rot="-5400000">
        <a:off x="635670" y="1703324"/>
        <a:ext cx="9810112" cy="558403"/>
      </dsp:txXfrm>
    </dsp:sp>
    <dsp:sp modelId="{D4B44255-0E37-4578-AC27-7FC9BABF7F3D}">
      <dsp:nvSpPr>
        <dsp:cNvPr id="0" name=""/>
        <dsp:cNvSpPr/>
      </dsp:nvSpPr>
      <dsp:spPr>
        <a:xfrm rot="5400000">
          <a:off x="-173555" y="2684183"/>
          <a:ext cx="952029" cy="666420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200" kern="1200" dirty="0" smtClean="0">
              <a:cs typeface="B Nazanin" panose="00000400000000000000" pitchFamily="2" charset="-78"/>
            </a:rPr>
            <a:t>4</a:t>
          </a:r>
          <a:endParaRPr lang="fa-IR" sz="3200" kern="1200" dirty="0">
            <a:cs typeface="B Nazanin" panose="00000400000000000000" pitchFamily="2" charset="-78"/>
          </a:endParaRPr>
        </a:p>
      </dsp:txBody>
      <dsp:txXfrm rot="-5400000">
        <a:off x="-30750" y="2874588"/>
        <a:ext cx="666420" cy="285609"/>
      </dsp:txXfrm>
    </dsp:sp>
    <dsp:sp modelId="{CBEACAF4-6D16-4A1A-8683-6DB7AB52BB86}">
      <dsp:nvSpPr>
        <dsp:cNvPr id="0" name=""/>
        <dsp:cNvSpPr/>
      </dsp:nvSpPr>
      <dsp:spPr>
        <a:xfrm rot="5400000">
          <a:off x="5212468" y="-2046299"/>
          <a:ext cx="686722" cy="996332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376" tIns="30480" rIns="30480" bIns="30480" numCol="1" spcCol="1270" anchor="ctr" anchorCtr="0">
          <a:noAutofit/>
        </a:bodyPr>
        <a:lstStyle/>
        <a:p>
          <a:pPr marL="285750" lvl="1" indent="-285750" algn="r" defTabSz="21336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4800" b="1" kern="1200" dirty="0" smtClean="0">
              <a:solidFill>
                <a:schemeClr val="accent5">
                  <a:lumMod val="75000"/>
                </a:schemeClr>
              </a:solidFill>
              <a:cs typeface="B Nazanin" panose="00000400000000000000" pitchFamily="2" charset="-78"/>
            </a:rPr>
            <a:t>مفهوم پاسخ مثبت و منفی-تکرار</a:t>
          </a:r>
          <a:endParaRPr lang="fa-IR" sz="4800" b="1" kern="1200" dirty="0">
            <a:solidFill>
              <a:schemeClr val="accent5">
                <a:lumMod val="75000"/>
              </a:schemeClr>
            </a:solidFill>
            <a:cs typeface="B Nazanin" panose="00000400000000000000" pitchFamily="2" charset="-78"/>
          </a:endParaRPr>
        </a:p>
      </dsp:txBody>
      <dsp:txXfrm rot="-5400000">
        <a:off x="574168" y="2625524"/>
        <a:ext cx="9929801" cy="619676"/>
      </dsp:txXfrm>
    </dsp:sp>
    <dsp:sp modelId="{3EBD3EF8-3D51-4ACB-AE59-839F643DB541}">
      <dsp:nvSpPr>
        <dsp:cNvPr id="0" name=""/>
        <dsp:cNvSpPr/>
      </dsp:nvSpPr>
      <dsp:spPr>
        <a:xfrm rot="5400000">
          <a:off x="-173555" y="3518493"/>
          <a:ext cx="952029" cy="666420"/>
        </a:xfrm>
        <a:prstGeom prst="chevron">
          <a:avLst/>
        </a:prstGeom>
        <a:solidFill>
          <a:srgbClr val="7030A0"/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200" kern="1200" dirty="0" smtClean="0">
              <a:cs typeface="B Nazanin" panose="00000400000000000000" pitchFamily="2" charset="-78"/>
            </a:rPr>
            <a:t>5</a:t>
          </a:r>
          <a:endParaRPr lang="fa-IR" sz="3200" kern="1200" dirty="0">
            <a:cs typeface="B Nazanin" panose="00000400000000000000" pitchFamily="2" charset="-78"/>
          </a:endParaRPr>
        </a:p>
      </dsp:txBody>
      <dsp:txXfrm rot="-5400000">
        <a:off x="-30750" y="3708898"/>
        <a:ext cx="666420" cy="285609"/>
      </dsp:txXfrm>
    </dsp:sp>
    <dsp:sp modelId="{F22394C0-C169-4A59-A320-2FBAECB229D0}">
      <dsp:nvSpPr>
        <dsp:cNvPr id="0" name=""/>
        <dsp:cNvSpPr/>
      </dsp:nvSpPr>
      <dsp:spPr>
        <a:xfrm rot="5400000">
          <a:off x="5277171" y="-1261478"/>
          <a:ext cx="618819" cy="984032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376" tIns="30480" rIns="30480" bIns="30480" numCol="1" spcCol="1270" anchor="ctr" anchorCtr="0">
          <a:noAutofit/>
        </a:bodyPr>
        <a:lstStyle/>
        <a:p>
          <a:pPr marL="285750" lvl="1" indent="-285750" algn="r" defTabSz="21336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4800" b="1" kern="1200" dirty="0" smtClean="0">
              <a:solidFill>
                <a:srgbClr val="7030A0"/>
              </a:solidFill>
              <a:cs typeface="B Nazanin" panose="00000400000000000000" pitchFamily="2" charset="-78"/>
            </a:rPr>
            <a:t>تست انجام می شود</a:t>
          </a:r>
          <a:endParaRPr lang="fa-IR" sz="4800" b="1" kern="1200" dirty="0">
            <a:solidFill>
              <a:srgbClr val="7030A0"/>
            </a:solidFill>
            <a:cs typeface="B Nazanin" panose="00000400000000000000" pitchFamily="2" charset="-78"/>
          </a:endParaRPr>
        </a:p>
      </dsp:txBody>
      <dsp:txXfrm rot="-5400000">
        <a:off x="666421" y="3379480"/>
        <a:ext cx="9810112" cy="5584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11226-5118-42B9-91C8-C5F6D9EC662F}" type="datetimeFigureOut">
              <a:rPr lang="fa-IR" smtClean="0"/>
              <a:t>28/01/1443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502B9-D1C2-46B6-B110-0FB95B34F16B}" type="slidenum">
              <a:rPr lang="fa-IR" smtClean="0"/>
              <a:t>‹#›</a:t>
            </a:fld>
            <a:endParaRPr lang="fa-IR"/>
          </a:p>
        </p:txBody>
      </p:sp>
      <p:sp>
        <p:nvSpPr>
          <p:cNvPr id="7" name="Flowchart: Process 6"/>
          <p:cNvSpPr/>
          <p:nvPr userDrawn="1"/>
        </p:nvSpPr>
        <p:spPr>
          <a:xfrm>
            <a:off x="1" y="6172200"/>
            <a:ext cx="12192000" cy="685800"/>
          </a:xfrm>
          <a:prstGeom prst="flowChartProcess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latin typeface="IranNastaliq" panose="02000503000000020003" pitchFamily="2" charset="0"/>
                <a:cs typeface="IranNastaliq" panose="02000503000000020003" pitchFamily="2" charset="0"/>
              </a:rPr>
              <a:t>                                مبانی توصیه به انجام تست –</a:t>
            </a:r>
            <a:r>
              <a:rPr lang="en-US" dirty="0" smtClean="0">
                <a:latin typeface="IranNastaliq" panose="02000503000000020003" pitchFamily="2" charset="0"/>
                <a:cs typeface="IranNastaliq" panose="02000503000000020003" pitchFamily="2" charset="0"/>
              </a:rPr>
              <a:t>PIT  </a:t>
            </a:r>
            <a:r>
              <a:rPr lang="fa-IR" dirty="0" smtClean="0">
                <a:latin typeface="IranNastaliq" panose="02000503000000020003" pitchFamily="2" charset="0"/>
                <a:cs typeface="IranNastaliq" panose="02000503000000020003" pitchFamily="2" charset="0"/>
              </a:rPr>
              <a:t>             </a:t>
            </a:r>
            <a:r>
              <a:rPr lang="en-US" dirty="0" smtClean="0">
                <a:latin typeface="IranNastaliq" panose="02000503000000020003" pitchFamily="2" charset="0"/>
                <a:cs typeface="IranNastaliq" panose="02000503000000020003" pitchFamily="2" charset="0"/>
              </a:rPr>
              <a:t>  </a:t>
            </a:r>
            <a:r>
              <a:rPr lang="fa-IR" dirty="0" smtClean="0">
                <a:latin typeface="IranNastaliq" panose="02000503000000020003" pitchFamily="2" charset="0"/>
                <a:cs typeface="IranNastaliq" panose="02000503000000020003" pitchFamily="2" charset="0"/>
              </a:rPr>
              <a:t>  </a:t>
            </a:r>
            <a:r>
              <a:rPr lang="en-US" dirty="0" smtClean="0">
                <a:latin typeface="IranNastaliq" panose="02000503000000020003" pitchFamily="2" charset="0"/>
                <a:cs typeface="IranNastaliq" panose="02000503000000020003" pitchFamily="2" charset="0"/>
              </a:rPr>
              <a:t>                           </a:t>
            </a:r>
            <a:r>
              <a:rPr lang="fa-IR" dirty="0" smtClean="0">
                <a:latin typeface="IranNastaliq" panose="02000503000000020003" pitchFamily="2" charset="0"/>
                <a:cs typeface="IranNastaliq" panose="02000503000000020003" pitchFamily="2" charset="0"/>
              </a:rPr>
              <a:t>                 پنجمین برنامه ملی استراتژیک کنترل عفونت اچ آی وی  جمهوری اسلامی ایران  </a:t>
            </a:r>
            <a:r>
              <a:rPr lang="fa-IR" b="1" dirty="0" smtClean="0">
                <a:latin typeface="IranNastaliq" panose="02000503000000020003" pitchFamily="2" charset="0"/>
                <a:cs typeface="B Nazanin" panose="00000400000000000000" pitchFamily="2" charset="-78"/>
              </a:rPr>
              <a:t>1400-1399</a:t>
            </a:r>
            <a:r>
              <a:rPr lang="fa-IR" dirty="0" smtClean="0">
                <a:latin typeface="IranNastaliq" panose="02000503000000020003" pitchFamily="2" charset="0"/>
                <a:cs typeface="IranNastaliq" panose="02000503000000020003" pitchFamily="2" charset="0"/>
              </a:rPr>
              <a:t> </a:t>
            </a:r>
            <a:endParaRPr lang="en-US" b="1" dirty="0">
              <a:latin typeface="IranNastaliq" panose="02000503000000020003" pitchFamily="2" charset="0"/>
              <a:cs typeface="+mj-cs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11271" y="6172200"/>
            <a:ext cx="731344" cy="613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411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11226-5118-42B9-91C8-C5F6D9EC662F}" type="datetimeFigureOut">
              <a:rPr lang="fa-IR" smtClean="0"/>
              <a:t>28/01/1443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502B9-D1C2-46B6-B110-0FB95B34F16B}" type="slidenum">
              <a:rPr lang="fa-IR" smtClean="0"/>
              <a:t>‹#›</a:t>
            </a:fld>
            <a:endParaRPr lang="fa-IR"/>
          </a:p>
        </p:txBody>
      </p:sp>
      <p:sp>
        <p:nvSpPr>
          <p:cNvPr id="7" name="Flowchart: Process 6"/>
          <p:cNvSpPr/>
          <p:nvPr userDrawn="1"/>
        </p:nvSpPr>
        <p:spPr>
          <a:xfrm>
            <a:off x="1" y="6172200"/>
            <a:ext cx="12192000" cy="685800"/>
          </a:xfrm>
          <a:prstGeom prst="flowChartProcess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latin typeface="IranNastaliq" panose="02000503000000020003" pitchFamily="2" charset="0"/>
                <a:cs typeface="IranNastaliq" panose="02000503000000020003" pitchFamily="2" charset="0"/>
              </a:rPr>
              <a:t>                                مبانی توصیه به انجام تست –</a:t>
            </a:r>
            <a:r>
              <a:rPr lang="en-US" dirty="0" smtClean="0">
                <a:latin typeface="IranNastaliq" panose="02000503000000020003" pitchFamily="2" charset="0"/>
                <a:cs typeface="IranNastaliq" panose="02000503000000020003" pitchFamily="2" charset="0"/>
              </a:rPr>
              <a:t>PIT  </a:t>
            </a:r>
            <a:r>
              <a:rPr lang="fa-IR" dirty="0" smtClean="0">
                <a:latin typeface="IranNastaliq" panose="02000503000000020003" pitchFamily="2" charset="0"/>
                <a:cs typeface="IranNastaliq" panose="02000503000000020003" pitchFamily="2" charset="0"/>
              </a:rPr>
              <a:t>             </a:t>
            </a:r>
            <a:r>
              <a:rPr lang="en-US" dirty="0" smtClean="0">
                <a:latin typeface="IranNastaliq" panose="02000503000000020003" pitchFamily="2" charset="0"/>
                <a:cs typeface="IranNastaliq" panose="02000503000000020003" pitchFamily="2" charset="0"/>
              </a:rPr>
              <a:t>  </a:t>
            </a:r>
            <a:r>
              <a:rPr lang="fa-IR" dirty="0" smtClean="0">
                <a:latin typeface="IranNastaliq" panose="02000503000000020003" pitchFamily="2" charset="0"/>
                <a:cs typeface="IranNastaliq" panose="02000503000000020003" pitchFamily="2" charset="0"/>
              </a:rPr>
              <a:t>  </a:t>
            </a:r>
            <a:r>
              <a:rPr lang="en-US" dirty="0" smtClean="0">
                <a:latin typeface="IranNastaliq" panose="02000503000000020003" pitchFamily="2" charset="0"/>
                <a:cs typeface="IranNastaliq" panose="02000503000000020003" pitchFamily="2" charset="0"/>
              </a:rPr>
              <a:t>                           </a:t>
            </a:r>
            <a:r>
              <a:rPr lang="fa-IR" dirty="0" smtClean="0">
                <a:latin typeface="IranNastaliq" panose="02000503000000020003" pitchFamily="2" charset="0"/>
                <a:cs typeface="IranNastaliq" panose="02000503000000020003" pitchFamily="2" charset="0"/>
              </a:rPr>
              <a:t>                 پنجمین برنامه ملی استراتژیک کنترل عفونت اچ آی وی  جمهوری اسلامی ایران  </a:t>
            </a:r>
            <a:r>
              <a:rPr lang="fa-IR" b="1" dirty="0" smtClean="0">
                <a:latin typeface="IranNastaliq" panose="02000503000000020003" pitchFamily="2" charset="0"/>
                <a:cs typeface="B Nazanin" panose="00000400000000000000" pitchFamily="2" charset="-78"/>
              </a:rPr>
              <a:t>1400-1399</a:t>
            </a:r>
            <a:r>
              <a:rPr lang="fa-IR" dirty="0" smtClean="0">
                <a:latin typeface="IranNastaliq" panose="02000503000000020003" pitchFamily="2" charset="0"/>
                <a:cs typeface="IranNastaliq" panose="02000503000000020003" pitchFamily="2" charset="0"/>
              </a:rPr>
              <a:t> </a:t>
            </a:r>
            <a:endParaRPr lang="en-US" b="1" dirty="0">
              <a:latin typeface="IranNastaliq" panose="02000503000000020003" pitchFamily="2" charset="0"/>
              <a:cs typeface="+mj-cs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11271" y="6172200"/>
            <a:ext cx="731344" cy="613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2612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11226-5118-42B9-91C8-C5F6D9EC662F}" type="datetimeFigureOut">
              <a:rPr lang="fa-IR" smtClean="0"/>
              <a:t>28/01/1443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502B9-D1C2-46B6-B110-0FB95B34F16B}" type="slidenum">
              <a:rPr lang="fa-IR" smtClean="0"/>
              <a:t>‹#›</a:t>
            </a:fld>
            <a:endParaRPr lang="fa-IR"/>
          </a:p>
        </p:txBody>
      </p:sp>
      <p:sp>
        <p:nvSpPr>
          <p:cNvPr id="7" name="Flowchart: Process 6"/>
          <p:cNvSpPr/>
          <p:nvPr userDrawn="1"/>
        </p:nvSpPr>
        <p:spPr>
          <a:xfrm>
            <a:off x="1" y="6172200"/>
            <a:ext cx="12192000" cy="685800"/>
          </a:xfrm>
          <a:prstGeom prst="flowChartProcess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latin typeface="IranNastaliq" panose="02000503000000020003" pitchFamily="2" charset="0"/>
                <a:cs typeface="IranNastaliq" panose="02000503000000020003" pitchFamily="2" charset="0"/>
              </a:rPr>
              <a:t>                                مبانی توصیه به انجام تست –</a:t>
            </a:r>
            <a:r>
              <a:rPr lang="en-US" dirty="0" smtClean="0">
                <a:latin typeface="IranNastaliq" panose="02000503000000020003" pitchFamily="2" charset="0"/>
                <a:cs typeface="IranNastaliq" panose="02000503000000020003" pitchFamily="2" charset="0"/>
              </a:rPr>
              <a:t>PIT  </a:t>
            </a:r>
            <a:r>
              <a:rPr lang="fa-IR" dirty="0" smtClean="0">
                <a:latin typeface="IranNastaliq" panose="02000503000000020003" pitchFamily="2" charset="0"/>
                <a:cs typeface="IranNastaliq" panose="02000503000000020003" pitchFamily="2" charset="0"/>
              </a:rPr>
              <a:t>             </a:t>
            </a:r>
            <a:r>
              <a:rPr lang="en-US" dirty="0" smtClean="0">
                <a:latin typeface="IranNastaliq" panose="02000503000000020003" pitchFamily="2" charset="0"/>
                <a:cs typeface="IranNastaliq" panose="02000503000000020003" pitchFamily="2" charset="0"/>
              </a:rPr>
              <a:t>  </a:t>
            </a:r>
            <a:r>
              <a:rPr lang="fa-IR" dirty="0" smtClean="0">
                <a:latin typeface="IranNastaliq" panose="02000503000000020003" pitchFamily="2" charset="0"/>
                <a:cs typeface="IranNastaliq" panose="02000503000000020003" pitchFamily="2" charset="0"/>
              </a:rPr>
              <a:t>  </a:t>
            </a:r>
            <a:r>
              <a:rPr lang="en-US" dirty="0" smtClean="0">
                <a:latin typeface="IranNastaliq" panose="02000503000000020003" pitchFamily="2" charset="0"/>
                <a:cs typeface="IranNastaliq" panose="02000503000000020003" pitchFamily="2" charset="0"/>
              </a:rPr>
              <a:t>                           </a:t>
            </a:r>
            <a:r>
              <a:rPr lang="fa-IR" dirty="0" smtClean="0">
                <a:latin typeface="IranNastaliq" panose="02000503000000020003" pitchFamily="2" charset="0"/>
                <a:cs typeface="IranNastaliq" panose="02000503000000020003" pitchFamily="2" charset="0"/>
              </a:rPr>
              <a:t>                 پنجمین برنامه ملی استراتژیک کنترل عفونت اچ آی وی  جمهوری اسلامی ایران  </a:t>
            </a:r>
            <a:r>
              <a:rPr lang="fa-IR" b="1" dirty="0" smtClean="0">
                <a:latin typeface="IranNastaliq" panose="02000503000000020003" pitchFamily="2" charset="0"/>
                <a:cs typeface="B Nazanin" panose="00000400000000000000" pitchFamily="2" charset="-78"/>
              </a:rPr>
              <a:t>1400-1399</a:t>
            </a:r>
            <a:r>
              <a:rPr lang="fa-IR" dirty="0" smtClean="0">
                <a:latin typeface="IranNastaliq" panose="02000503000000020003" pitchFamily="2" charset="0"/>
                <a:cs typeface="IranNastaliq" panose="02000503000000020003" pitchFamily="2" charset="0"/>
              </a:rPr>
              <a:t> </a:t>
            </a:r>
            <a:endParaRPr lang="en-US" b="1" dirty="0">
              <a:latin typeface="IranNastaliq" panose="02000503000000020003" pitchFamily="2" charset="0"/>
              <a:cs typeface="+mj-cs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11271" y="6172200"/>
            <a:ext cx="731344" cy="613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151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11226-5118-42B9-91C8-C5F6D9EC662F}" type="datetimeFigureOut">
              <a:rPr lang="fa-IR" smtClean="0"/>
              <a:t>28/01/1443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502B9-D1C2-46B6-B110-0FB95B34F16B}" type="slidenum">
              <a:rPr lang="fa-IR" smtClean="0"/>
              <a:t>‹#›</a:t>
            </a:fld>
            <a:endParaRPr lang="fa-IR"/>
          </a:p>
        </p:txBody>
      </p:sp>
      <p:sp>
        <p:nvSpPr>
          <p:cNvPr id="7" name="Flowchart: Process 6"/>
          <p:cNvSpPr/>
          <p:nvPr userDrawn="1"/>
        </p:nvSpPr>
        <p:spPr>
          <a:xfrm>
            <a:off x="1" y="6172200"/>
            <a:ext cx="12192000" cy="685800"/>
          </a:xfrm>
          <a:prstGeom prst="flowChartProcess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latin typeface="IranNastaliq" panose="02000503000000020003" pitchFamily="2" charset="0"/>
                <a:cs typeface="IranNastaliq" panose="02000503000000020003" pitchFamily="2" charset="0"/>
              </a:rPr>
              <a:t>                                مبانی توصیه به انجام تست –</a:t>
            </a:r>
            <a:r>
              <a:rPr lang="en-US" dirty="0" smtClean="0">
                <a:latin typeface="IranNastaliq" panose="02000503000000020003" pitchFamily="2" charset="0"/>
                <a:cs typeface="IranNastaliq" panose="02000503000000020003" pitchFamily="2" charset="0"/>
              </a:rPr>
              <a:t>PIT  </a:t>
            </a:r>
            <a:r>
              <a:rPr lang="fa-IR" dirty="0" smtClean="0">
                <a:latin typeface="IranNastaliq" panose="02000503000000020003" pitchFamily="2" charset="0"/>
                <a:cs typeface="IranNastaliq" panose="02000503000000020003" pitchFamily="2" charset="0"/>
              </a:rPr>
              <a:t>             </a:t>
            </a:r>
            <a:r>
              <a:rPr lang="en-US" dirty="0" smtClean="0">
                <a:latin typeface="IranNastaliq" panose="02000503000000020003" pitchFamily="2" charset="0"/>
                <a:cs typeface="IranNastaliq" panose="02000503000000020003" pitchFamily="2" charset="0"/>
              </a:rPr>
              <a:t>  </a:t>
            </a:r>
            <a:r>
              <a:rPr lang="fa-IR" dirty="0" smtClean="0">
                <a:latin typeface="IranNastaliq" panose="02000503000000020003" pitchFamily="2" charset="0"/>
                <a:cs typeface="IranNastaliq" panose="02000503000000020003" pitchFamily="2" charset="0"/>
              </a:rPr>
              <a:t>  </a:t>
            </a:r>
            <a:r>
              <a:rPr lang="en-US" dirty="0" smtClean="0">
                <a:latin typeface="IranNastaliq" panose="02000503000000020003" pitchFamily="2" charset="0"/>
                <a:cs typeface="IranNastaliq" panose="02000503000000020003" pitchFamily="2" charset="0"/>
              </a:rPr>
              <a:t>                           </a:t>
            </a:r>
            <a:r>
              <a:rPr lang="fa-IR" dirty="0" smtClean="0">
                <a:latin typeface="IranNastaliq" panose="02000503000000020003" pitchFamily="2" charset="0"/>
                <a:cs typeface="IranNastaliq" panose="02000503000000020003" pitchFamily="2" charset="0"/>
              </a:rPr>
              <a:t>                 پنجمین برنامه ملی استراتژیک کنترل عفونت اچ آی وی  جمهوری اسلامی ایران  </a:t>
            </a:r>
            <a:r>
              <a:rPr lang="fa-IR" b="1" dirty="0" smtClean="0">
                <a:latin typeface="IranNastaliq" panose="02000503000000020003" pitchFamily="2" charset="0"/>
                <a:cs typeface="B Nazanin" panose="00000400000000000000" pitchFamily="2" charset="-78"/>
              </a:rPr>
              <a:t>1400-1399</a:t>
            </a:r>
            <a:r>
              <a:rPr lang="fa-IR" dirty="0" smtClean="0">
                <a:latin typeface="IranNastaliq" panose="02000503000000020003" pitchFamily="2" charset="0"/>
                <a:cs typeface="IranNastaliq" panose="02000503000000020003" pitchFamily="2" charset="0"/>
              </a:rPr>
              <a:t> </a:t>
            </a:r>
            <a:endParaRPr lang="en-US" b="1" dirty="0">
              <a:latin typeface="IranNastaliq" panose="02000503000000020003" pitchFamily="2" charset="0"/>
              <a:cs typeface="+mj-cs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11271" y="6172200"/>
            <a:ext cx="731344" cy="613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294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11226-5118-42B9-91C8-C5F6D9EC662F}" type="datetimeFigureOut">
              <a:rPr lang="fa-IR" smtClean="0"/>
              <a:t>28/01/1443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502B9-D1C2-46B6-B110-0FB95B34F16B}" type="slidenum">
              <a:rPr lang="fa-IR" smtClean="0"/>
              <a:t>‹#›</a:t>
            </a:fld>
            <a:endParaRPr lang="fa-IR"/>
          </a:p>
        </p:txBody>
      </p:sp>
      <p:sp>
        <p:nvSpPr>
          <p:cNvPr id="7" name="Flowchart: Process 6"/>
          <p:cNvSpPr/>
          <p:nvPr userDrawn="1"/>
        </p:nvSpPr>
        <p:spPr>
          <a:xfrm>
            <a:off x="1" y="6172200"/>
            <a:ext cx="12192000" cy="685800"/>
          </a:xfrm>
          <a:prstGeom prst="flowChartProcess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latin typeface="IranNastaliq" panose="02000503000000020003" pitchFamily="2" charset="0"/>
                <a:cs typeface="IranNastaliq" panose="02000503000000020003" pitchFamily="2" charset="0"/>
              </a:rPr>
              <a:t>                                مبانی توصیه به انجام تست –</a:t>
            </a:r>
            <a:r>
              <a:rPr lang="en-US" dirty="0" smtClean="0">
                <a:latin typeface="IranNastaliq" panose="02000503000000020003" pitchFamily="2" charset="0"/>
                <a:cs typeface="IranNastaliq" panose="02000503000000020003" pitchFamily="2" charset="0"/>
              </a:rPr>
              <a:t>PIT  </a:t>
            </a:r>
            <a:r>
              <a:rPr lang="fa-IR" dirty="0" smtClean="0">
                <a:latin typeface="IranNastaliq" panose="02000503000000020003" pitchFamily="2" charset="0"/>
                <a:cs typeface="IranNastaliq" panose="02000503000000020003" pitchFamily="2" charset="0"/>
              </a:rPr>
              <a:t>             </a:t>
            </a:r>
            <a:r>
              <a:rPr lang="en-US" dirty="0" smtClean="0">
                <a:latin typeface="IranNastaliq" panose="02000503000000020003" pitchFamily="2" charset="0"/>
                <a:cs typeface="IranNastaliq" panose="02000503000000020003" pitchFamily="2" charset="0"/>
              </a:rPr>
              <a:t>  </a:t>
            </a:r>
            <a:r>
              <a:rPr lang="fa-IR" dirty="0" smtClean="0">
                <a:latin typeface="IranNastaliq" panose="02000503000000020003" pitchFamily="2" charset="0"/>
                <a:cs typeface="IranNastaliq" panose="02000503000000020003" pitchFamily="2" charset="0"/>
              </a:rPr>
              <a:t>  </a:t>
            </a:r>
            <a:r>
              <a:rPr lang="en-US" dirty="0" smtClean="0">
                <a:latin typeface="IranNastaliq" panose="02000503000000020003" pitchFamily="2" charset="0"/>
                <a:cs typeface="IranNastaliq" panose="02000503000000020003" pitchFamily="2" charset="0"/>
              </a:rPr>
              <a:t>                           </a:t>
            </a:r>
            <a:r>
              <a:rPr lang="fa-IR" dirty="0" smtClean="0">
                <a:latin typeface="IranNastaliq" panose="02000503000000020003" pitchFamily="2" charset="0"/>
                <a:cs typeface="IranNastaliq" panose="02000503000000020003" pitchFamily="2" charset="0"/>
              </a:rPr>
              <a:t>                 پنجمین برنامه ملی استراتژیک کنترل عفونت اچ آی وی  جمهوری اسلامی ایران  </a:t>
            </a:r>
            <a:r>
              <a:rPr lang="fa-IR" b="1" dirty="0" smtClean="0">
                <a:latin typeface="IranNastaliq" panose="02000503000000020003" pitchFamily="2" charset="0"/>
                <a:cs typeface="B Nazanin" panose="00000400000000000000" pitchFamily="2" charset="-78"/>
              </a:rPr>
              <a:t>1400-1399</a:t>
            </a:r>
            <a:r>
              <a:rPr lang="fa-IR" dirty="0" smtClean="0">
                <a:latin typeface="IranNastaliq" panose="02000503000000020003" pitchFamily="2" charset="0"/>
                <a:cs typeface="IranNastaliq" panose="02000503000000020003" pitchFamily="2" charset="0"/>
              </a:rPr>
              <a:t> </a:t>
            </a:r>
            <a:endParaRPr lang="en-US" b="1" dirty="0">
              <a:latin typeface="IranNastaliq" panose="02000503000000020003" pitchFamily="2" charset="0"/>
              <a:cs typeface="+mj-cs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11271" y="6172200"/>
            <a:ext cx="731344" cy="613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6206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11226-5118-42B9-91C8-C5F6D9EC662F}" type="datetimeFigureOut">
              <a:rPr lang="fa-IR" smtClean="0"/>
              <a:t>28/01/1443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502B9-D1C2-46B6-B110-0FB95B34F16B}" type="slidenum">
              <a:rPr lang="fa-IR" smtClean="0"/>
              <a:t>‹#›</a:t>
            </a:fld>
            <a:endParaRPr lang="fa-IR"/>
          </a:p>
        </p:txBody>
      </p:sp>
      <p:sp>
        <p:nvSpPr>
          <p:cNvPr id="8" name="Flowchart: Process 7"/>
          <p:cNvSpPr/>
          <p:nvPr userDrawn="1"/>
        </p:nvSpPr>
        <p:spPr>
          <a:xfrm>
            <a:off x="1" y="6172200"/>
            <a:ext cx="12192000" cy="685800"/>
          </a:xfrm>
          <a:prstGeom prst="flowChartProcess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latin typeface="IranNastaliq" panose="02000503000000020003" pitchFamily="2" charset="0"/>
                <a:cs typeface="IranNastaliq" panose="02000503000000020003" pitchFamily="2" charset="0"/>
              </a:rPr>
              <a:t>                                مبانی توصیه به انجام تست –</a:t>
            </a:r>
            <a:r>
              <a:rPr lang="en-US" dirty="0" smtClean="0">
                <a:latin typeface="IranNastaliq" panose="02000503000000020003" pitchFamily="2" charset="0"/>
                <a:cs typeface="IranNastaliq" panose="02000503000000020003" pitchFamily="2" charset="0"/>
              </a:rPr>
              <a:t>PIT  </a:t>
            </a:r>
            <a:r>
              <a:rPr lang="fa-IR" dirty="0" smtClean="0">
                <a:latin typeface="IranNastaliq" panose="02000503000000020003" pitchFamily="2" charset="0"/>
                <a:cs typeface="IranNastaliq" panose="02000503000000020003" pitchFamily="2" charset="0"/>
              </a:rPr>
              <a:t>             </a:t>
            </a:r>
            <a:r>
              <a:rPr lang="en-US" dirty="0" smtClean="0">
                <a:latin typeface="IranNastaliq" panose="02000503000000020003" pitchFamily="2" charset="0"/>
                <a:cs typeface="IranNastaliq" panose="02000503000000020003" pitchFamily="2" charset="0"/>
              </a:rPr>
              <a:t>  </a:t>
            </a:r>
            <a:r>
              <a:rPr lang="fa-IR" dirty="0" smtClean="0">
                <a:latin typeface="IranNastaliq" panose="02000503000000020003" pitchFamily="2" charset="0"/>
                <a:cs typeface="IranNastaliq" panose="02000503000000020003" pitchFamily="2" charset="0"/>
              </a:rPr>
              <a:t>  </a:t>
            </a:r>
            <a:r>
              <a:rPr lang="en-US" dirty="0" smtClean="0">
                <a:latin typeface="IranNastaliq" panose="02000503000000020003" pitchFamily="2" charset="0"/>
                <a:cs typeface="IranNastaliq" panose="02000503000000020003" pitchFamily="2" charset="0"/>
              </a:rPr>
              <a:t>                           </a:t>
            </a:r>
            <a:r>
              <a:rPr lang="fa-IR" dirty="0" smtClean="0">
                <a:latin typeface="IranNastaliq" panose="02000503000000020003" pitchFamily="2" charset="0"/>
                <a:cs typeface="IranNastaliq" panose="02000503000000020003" pitchFamily="2" charset="0"/>
              </a:rPr>
              <a:t>                 پنجمین برنامه ملی استراتژیک کنترل عفونت اچ آی وی  جمهوری اسلامی ایران  </a:t>
            </a:r>
            <a:r>
              <a:rPr lang="fa-IR" b="1" dirty="0" smtClean="0">
                <a:latin typeface="IranNastaliq" panose="02000503000000020003" pitchFamily="2" charset="0"/>
                <a:cs typeface="B Nazanin" panose="00000400000000000000" pitchFamily="2" charset="-78"/>
              </a:rPr>
              <a:t>1400-1399</a:t>
            </a:r>
            <a:r>
              <a:rPr lang="fa-IR" dirty="0" smtClean="0">
                <a:latin typeface="IranNastaliq" panose="02000503000000020003" pitchFamily="2" charset="0"/>
                <a:cs typeface="IranNastaliq" panose="02000503000000020003" pitchFamily="2" charset="0"/>
              </a:rPr>
              <a:t> </a:t>
            </a:r>
            <a:endParaRPr lang="en-US" b="1" dirty="0">
              <a:latin typeface="IranNastaliq" panose="02000503000000020003" pitchFamily="2" charset="0"/>
              <a:cs typeface="+mj-cs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11271" y="6172200"/>
            <a:ext cx="731344" cy="613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8019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11226-5118-42B9-91C8-C5F6D9EC662F}" type="datetimeFigureOut">
              <a:rPr lang="fa-IR" smtClean="0"/>
              <a:t>28/01/1443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502B9-D1C2-46B6-B110-0FB95B34F16B}" type="slidenum">
              <a:rPr lang="fa-IR" smtClean="0"/>
              <a:t>‹#›</a:t>
            </a:fld>
            <a:endParaRPr lang="fa-IR"/>
          </a:p>
        </p:txBody>
      </p:sp>
      <p:sp>
        <p:nvSpPr>
          <p:cNvPr id="10" name="Flowchart: Process 9"/>
          <p:cNvSpPr/>
          <p:nvPr userDrawn="1"/>
        </p:nvSpPr>
        <p:spPr>
          <a:xfrm>
            <a:off x="1" y="6172200"/>
            <a:ext cx="12192000" cy="685800"/>
          </a:xfrm>
          <a:prstGeom prst="flowChartProcess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latin typeface="IranNastaliq" panose="02000503000000020003" pitchFamily="2" charset="0"/>
                <a:cs typeface="IranNastaliq" panose="02000503000000020003" pitchFamily="2" charset="0"/>
              </a:rPr>
              <a:t>                                مبانی توصیه به انجام تست –</a:t>
            </a:r>
            <a:r>
              <a:rPr lang="en-US" dirty="0" smtClean="0">
                <a:latin typeface="IranNastaliq" panose="02000503000000020003" pitchFamily="2" charset="0"/>
                <a:cs typeface="IranNastaliq" panose="02000503000000020003" pitchFamily="2" charset="0"/>
              </a:rPr>
              <a:t>PIT  </a:t>
            </a:r>
            <a:r>
              <a:rPr lang="fa-IR" dirty="0" smtClean="0">
                <a:latin typeface="IranNastaliq" panose="02000503000000020003" pitchFamily="2" charset="0"/>
                <a:cs typeface="IranNastaliq" panose="02000503000000020003" pitchFamily="2" charset="0"/>
              </a:rPr>
              <a:t>             </a:t>
            </a:r>
            <a:r>
              <a:rPr lang="en-US" dirty="0" smtClean="0">
                <a:latin typeface="IranNastaliq" panose="02000503000000020003" pitchFamily="2" charset="0"/>
                <a:cs typeface="IranNastaliq" panose="02000503000000020003" pitchFamily="2" charset="0"/>
              </a:rPr>
              <a:t>  </a:t>
            </a:r>
            <a:r>
              <a:rPr lang="fa-IR" dirty="0" smtClean="0">
                <a:latin typeface="IranNastaliq" panose="02000503000000020003" pitchFamily="2" charset="0"/>
                <a:cs typeface="IranNastaliq" panose="02000503000000020003" pitchFamily="2" charset="0"/>
              </a:rPr>
              <a:t>  </a:t>
            </a:r>
            <a:r>
              <a:rPr lang="en-US" dirty="0" smtClean="0">
                <a:latin typeface="IranNastaliq" panose="02000503000000020003" pitchFamily="2" charset="0"/>
                <a:cs typeface="IranNastaliq" panose="02000503000000020003" pitchFamily="2" charset="0"/>
              </a:rPr>
              <a:t>                           </a:t>
            </a:r>
            <a:r>
              <a:rPr lang="fa-IR" dirty="0" smtClean="0">
                <a:latin typeface="IranNastaliq" panose="02000503000000020003" pitchFamily="2" charset="0"/>
                <a:cs typeface="IranNastaliq" panose="02000503000000020003" pitchFamily="2" charset="0"/>
              </a:rPr>
              <a:t>                 پنجمین برنامه ملی استراتژیک کنترل عفونت اچ آی وی  جمهوری اسلامی ایران  </a:t>
            </a:r>
            <a:r>
              <a:rPr lang="fa-IR" b="1" dirty="0" smtClean="0">
                <a:latin typeface="IranNastaliq" panose="02000503000000020003" pitchFamily="2" charset="0"/>
                <a:cs typeface="B Nazanin" panose="00000400000000000000" pitchFamily="2" charset="-78"/>
              </a:rPr>
              <a:t>1400-1399</a:t>
            </a:r>
            <a:r>
              <a:rPr lang="fa-IR" dirty="0" smtClean="0">
                <a:latin typeface="IranNastaliq" panose="02000503000000020003" pitchFamily="2" charset="0"/>
                <a:cs typeface="IranNastaliq" panose="02000503000000020003" pitchFamily="2" charset="0"/>
              </a:rPr>
              <a:t> </a:t>
            </a:r>
            <a:endParaRPr lang="en-US" b="1" dirty="0">
              <a:latin typeface="IranNastaliq" panose="02000503000000020003" pitchFamily="2" charset="0"/>
              <a:cs typeface="+mj-cs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11271" y="6172200"/>
            <a:ext cx="731344" cy="613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6410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11226-5118-42B9-91C8-C5F6D9EC662F}" type="datetimeFigureOut">
              <a:rPr lang="fa-IR" smtClean="0"/>
              <a:t>28/01/1443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502B9-D1C2-46B6-B110-0FB95B34F16B}" type="slidenum">
              <a:rPr lang="fa-IR" smtClean="0"/>
              <a:t>‹#›</a:t>
            </a:fld>
            <a:endParaRPr lang="fa-IR"/>
          </a:p>
        </p:txBody>
      </p:sp>
      <p:sp>
        <p:nvSpPr>
          <p:cNvPr id="6" name="Flowchart: Process 5"/>
          <p:cNvSpPr/>
          <p:nvPr userDrawn="1"/>
        </p:nvSpPr>
        <p:spPr>
          <a:xfrm>
            <a:off x="1" y="6172200"/>
            <a:ext cx="12192000" cy="685800"/>
          </a:xfrm>
          <a:prstGeom prst="flowChartProcess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latin typeface="IranNastaliq" panose="02000503000000020003" pitchFamily="2" charset="0"/>
                <a:cs typeface="IranNastaliq" panose="02000503000000020003" pitchFamily="2" charset="0"/>
              </a:rPr>
              <a:t>                                مبانی توصیه به انجام تست –</a:t>
            </a:r>
            <a:r>
              <a:rPr lang="en-US" dirty="0" smtClean="0">
                <a:latin typeface="IranNastaliq" panose="02000503000000020003" pitchFamily="2" charset="0"/>
                <a:cs typeface="IranNastaliq" panose="02000503000000020003" pitchFamily="2" charset="0"/>
              </a:rPr>
              <a:t>PIT  </a:t>
            </a:r>
            <a:r>
              <a:rPr lang="fa-IR" dirty="0" smtClean="0">
                <a:latin typeface="IranNastaliq" panose="02000503000000020003" pitchFamily="2" charset="0"/>
                <a:cs typeface="IranNastaliq" panose="02000503000000020003" pitchFamily="2" charset="0"/>
              </a:rPr>
              <a:t>             </a:t>
            </a:r>
            <a:r>
              <a:rPr lang="en-US" dirty="0" smtClean="0">
                <a:latin typeface="IranNastaliq" panose="02000503000000020003" pitchFamily="2" charset="0"/>
                <a:cs typeface="IranNastaliq" panose="02000503000000020003" pitchFamily="2" charset="0"/>
              </a:rPr>
              <a:t>  </a:t>
            </a:r>
            <a:r>
              <a:rPr lang="fa-IR" dirty="0" smtClean="0">
                <a:latin typeface="IranNastaliq" panose="02000503000000020003" pitchFamily="2" charset="0"/>
                <a:cs typeface="IranNastaliq" panose="02000503000000020003" pitchFamily="2" charset="0"/>
              </a:rPr>
              <a:t>  </a:t>
            </a:r>
            <a:r>
              <a:rPr lang="en-US" dirty="0" smtClean="0">
                <a:latin typeface="IranNastaliq" panose="02000503000000020003" pitchFamily="2" charset="0"/>
                <a:cs typeface="IranNastaliq" panose="02000503000000020003" pitchFamily="2" charset="0"/>
              </a:rPr>
              <a:t>                           </a:t>
            </a:r>
            <a:r>
              <a:rPr lang="fa-IR" dirty="0" smtClean="0">
                <a:latin typeface="IranNastaliq" panose="02000503000000020003" pitchFamily="2" charset="0"/>
                <a:cs typeface="IranNastaliq" panose="02000503000000020003" pitchFamily="2" charset="0"/>
              </a:rPr>
              <a:t>                 پنجمین برنامه ملی استراتژیک کنترل عفونت اچ آی وی  جمهوری اسلامی ایران  </a:t>
            </a:r>
            <a:r>
              <a:rPr lang="fa-IR" b="1" dirty="0" smtClean="0">
                <a:latin typeface="IranNastaliq" panose="02000503000000020003" pitchFamily="2" charset="0"/>
                <a:cs typeface="B Nazanin" panose="00000400000000000000" pitchFamily="2" charset="-78"/>
              </a:rPr>
              <a:t>1400-1399</a:t>
            </a:r>
            <a:r>
              <a:rPr lang="fa-IR" dirty="0" smtClean="0">
                <a:latin typeface="IranNastaliq" panose="02000503000000020003" pitchFamily="2" charset="0"/>
                <a:cs typeface="IranNastaliq" panose="02000503000000020003" pitchFamily="2" charset="0"/>
              </a:rPr>
              <a:t> </a:t>
            </a:r>
            <a:endParaRPr lang="en-US" b="1" dirty="0">
              <a:latin typeface="IranNastaliq" panose="02000503000000020003" pitchFamily="2" charset="0"/>
              <a:cs typeface="+mj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11271" y="6172200"/>
            <a:ext cx="731344" cy="613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877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11226-5118-42B9-91C8-C5F6D9EC662F}" type="datetimeFigureOut">
              <a:rPr lang="fa-IR" smtClean="0"/>
              <a:t>28/01/1443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502B9-D1C2-46B6-B110-0FB95B34F16B}" type="slidenum">
              <a:rPr lang="fa-IR" smtClean="0"/>
              <a:t>‹#›</a:t>
            </a:fld>
            <a:endParaRPr lang="fa-IR"/>
          </a:p>
        </p:txBody>
      </p:sp>
      <p:sp>
        <p:nvSpPr>
          <p:cNvPr id="5" name="Flowchart: Process 4"/>
          <p:cNvSpPr/>
          <p:nvPr userDrawn="1"/>
        </p:nvSpPr>
        <p:spPr>
          <a:xfrm>
            <a:off x="1" y="6172200"/>
            <a:ext cx="12192000" cy="685800"/>
          </a:xfrm>
          <a:prstGeom prst="flowChartProcess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latin typeface="IranNastaliq" panose="02000503000000020003" pitchFamily="2" charset="0"/>
                <a:cs typeface="IranNastaliq" panose="02000503000000020003" pitchFamily="2" charset="0"/>
              </a:rPr>
              <a:t>                                مبانی توصیه به انجام تست –</a:t>
            </a:r>
            <a:r>
              <a:rPr lang="en-US" dirty="0" smtClean="0">
                <a:latin typeface="IranNastaliq" panose="02000503000000020003" pitchFamily="2" charset="0"/>
                <a:cs typeface="IranNastaliq" panose="02000503000000020003" pitchFamily="2" charset="0"/>
              </a:rPr>
              <a:t>PIT  </a:t>
            </a:r>
            <a:r>
              <a:rPr lang="fa-IR" dirty="0" smtClean="0">
                <a:latin typeface="IranNastaliq" panose="02000503000000020003" pitchFamily="2" charset="0"/>
                <a:cs typeface="IranNastaliq" panose="02000503000000020003" pitchFamily="2" charset="0"/>
              </a:rPr>
              <a:t>             </a:t>
            </a:r>
            <a:r>
              <a:rPr lang="en-US" dirty="0" smtClean="0">
                <a:latin typeface="IranNastaliq" panose="02000503000000020003" pitchFamily="2" charset="0"/>
                <a:cs typeface="IranNastaliq" panose="02000503000000020003" pitchFamily="2" charset="0"/>
              </a:rPr>
              <a:t>  </a:t>
            </a:r>
            <a:r>
              <a:rPr lang="fa-IR" dirty="0" smtClean="0">
                <a:latin typeface="IranNastaliq" panose="02000503000000020003" pitchFamily="2" charset="0"/>
                <a:cs typeface="IranNastaliq" panose="02000503000000020003" pitchFamily="2" charset="0"/>
              </a:rPr>
              <a:t>  </a:t>
            </a:r>
            <a:r>
              <a:rPr lang="en-US" dirty="0" smtClean="0">
                <a:latin typeface="IranNastaliq" panose="02000503000000020003" pitchFamily="2" charset="0"/>
                <a:cs typeface="IranNastaliq" panose="02000503000000020003" pitchFamily="2" charset="0"/>
              </a:rPr>
              <a:t>                           </a:t>
            </a:r>
            <a:r>
              <a:rPr lang="fa-IR" dirty="0" smtClean="0">
                <a:latin typeface="IranNastaliq" panose="02000503000000020003" pitchFamily="2" charset="0"/>
                <a:cs typeface="IranNastaliq" panose="02000503000000020003" pitchFamily="2" charset="0"/>
              </a:rPr>
              <a:t>                 پنجمین برنامه ملی استراتژیک کنترل عفونت اچ آی وی  جمهوری اسلامی ایران  </a:t>
            </a:r>
            <a:r>
              <a:rPr lang="fa-IR" b="1" dirty="0" smtClean="0">
                <a:latin typeface="IranNastaliq" panose="02000503000000020003" pitchFamily="2" charset="0"/>
                <a:cs typeface="B Nazanin" panose="00000400000000000000" pitchFamily="2" charset="-78"/>
              </a:rPr>
              <a:t>1400-1399</a:t>
            </a:r>
            <a:r>
              <a:rPr lang="fa-IR" dirty="0" smtClean="0">
                <a:latin typeface="IranNastaliq" panose="02000503000000020003" pitchFamily="2" charset="0"/>
                <a:cs typeface="IranNastaliq" panose="02000503000000020003" pitchFamily="2" charset="0"/>
              </a:rPr>
              <a:t> </a:t>
            </a:r>
            <a:endParaRPr lang="en-US" b="1" dirty="0">
              <a:latin typeface="IranNastaliq" panose="02000503000000020003" pitchFamily="2" charset="0"/>
              <a:cs typeface="+mj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11271" y="6172200"/>
            <a:ext cx="731344" cy="613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6000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11226-5118-42B9-91C8-C5F6D9EC662F}" type="datetimeFigureOut">
              <a:rPr lang="fa-IR" smtClean="0"/>
              <a:t>28/01/1443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502B9-D1C2-46B6-B110-0FB95B34F16B}" type="slidenum">
              <a:rPr lang="fa-IR" smtClean="0"/>
              <a:t>‹#›</a:t>
            </a:fld>
            <a:endParaRPr lang="fa-IR"/>
          </a:p>
        </p:txBody>
      </p:sp>
      <p:sp>
        <p:nvSpPr>
          <p:cNvPr id="8" name="Flowchart: Process 7"/>
          <p:cNvSpPr/>
          <p:nvPr userDrawn="1"/>
        </p:nvSpPr>
        <p:spPr>
          <a:xfrm>
            <a:off x="1" y="6172200"/>
            <a:ext cx="12192000" cy="685800"/>
          </a:xfrm>
          <a:prstGeom prst="flowChartProcess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latin typeface="IranNastaliq" panose="02000503000000020003" pitchFamily="2" charset="0"/>
                <a:cs typeface="IranNastaliq" panose="02000503000000020003" pitchFamily="2" charset="0"/>
              </a:rPr>
              <a:t>                                مبانی توصیه به انجام تست –</a:t>
            </a:r>
            <a:r>
              <a:rPr lang="en-US" dirty="0" smtClean="0">
                <a:latin typeface="IranNastaliq" panose="02000503000000020003" pitchFamily="2" charset="0"/>
                <a:cs typeface="IranNastaliq" panose="02000503000000020003" pitchFamily="2" charset="0"/>
              </a:rPr>
              <a:t>PIT  </a:t>
            </a:r>
            <a:r>
              <a:rPr lang="fa-IR" dirty="0" smtClean="0">
                <a:latin typeface="IranNastaliq" panose="02000503000000020003" pitchFamily="2" charset="0"/>
                <a:cs typeface="IranNastaliq" panose="02000503000000020003" pitchFamily="2" charset="0"/>
              </a:rPr>
              <a:t>             </a:t>
            </a:r>
            <a:r>
              <a:rPr lang="en-US" dirty="0" smtClean="0">
                <a:latin typeface="IranNastaliq" panose="02000503000000020003" pitchFamily="2" charset="0"/>
                <a:cs typeface="IranNastaliq" panose="02000503000000020003" pitchFamily="2" charset="0"/>
              </a:rPr>
              <a:t>  </a:t>
            </a:r>
            <a:r>
              <a:rPr lang="fa-IR" dirty="0" smtClean="0">
                <a:latin typeface="IranNastaliq" panose="02000503000000020003" pitchFamily="2" charset="0"/>
                <a:cs typeface="IranNastaliq" panose="02000503000000020003" pitchFamily="2" charset="0"/>
              </a:rPr>
              <a:t>  </a:t>
            </a:r>
            <a:r>
              <a:rPr lang="en-US" dirty="0" smtClean="0">
                <a:latin typeface="IranNastaliq" panose="02000503000000020003" pitchFamily="2" charset="0"/>
                <a:cs typeface="IranNastaliq" panose="02000503000000020003" pitchFamily="2" charset="0"/>
              </a:rPr>
              <a:t>                           </a:t>
            </a:r>
            <a:r>
              <a:rPr lang="fa-IR" dirty="0" smtClean="0">
                <a:latin typeface="IranNastaliq" panose="02000503000000020003" pitchFamily="2" charset="0"/>
                <a:cs typeface="IranNastaliq" panose="02000503000000020003" pitchFamily="2" charset="0"/>
              </a:rPr>
              <a:t>                 پنجمین برنامه ملی استراتژیک کنترل عفونت اچ آی وی  جمهوری اسلامی ایران  </a:t>
            </a:r>
            <a:r>
              <a:rPr lang="fa-IR" b="1" dirty="0" smtClean="0">
                <a:latin typeface="IranNastaliq" panose="02000503000000020003" pitchFamily="2" charset="0"/>
                <a:cs typeface="B Nazanin" panose="00000400000000000000" pitchFamily="2" charset="-78"/>
              </a:rPr>
              <a:t>1400-1399</a:t>
            </a:r>
            <a:r>
              <a:rPr lang="fa-IR" dirty="0" smtClean="0">
                <a:latin typeface="IranNastaliq" panose="02000503000000020003" pitchFamily="2" charset="0"/>
                <a:cs typeface="IranNastaliq" panose="02000503000000020003" pitchFamily="2" charset="0"/>
              </a:rPr>
              <a:t> </a:t>
            </a:r>
            <a:endParaRPr lang="en-US" b="1" dirty="0">
              <a:latin typeface="IranNastaliq" panose="02000503000000020003" pitchFamily="2" charset="0"/>
              <a:cs typeface="+mj-cs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11271" y="6172200"/>
            <a:ext cx="731344" cy="613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1164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11226-5118-42B9-91C8-C5F6D9EC662F}" type="datetimeFigureOut">
              <a:rPr lang="fa-IR" smtClean="0"/>
              <a:t>28/01/1443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502B9-D1C2-46B6-B110-0FB95B34F16B}" type="slidenum">
              <a:rPr lang="fa-IR" smtClean="0"/>
              <a:t>‹#›</a:t>
            </a:fld>
            <a:endParaRPr lang="fa-IR"/>
          </a:p>
        </p:txBody>
      </p:sp>
      <p:sp>
        <p:nvSpPr>
          <p:cNvPr id="8" name="Flowchart: Process 7"/>
          <p:cNvSpPr/>
          <p:nvPr userDrawn="1"/>
        </p:nvSpPr>
        <p:spPr>
          <a:xfrm>
            <a:off x="1" y="6172200"/>
            <a:ext cx="12192000" cy="685800"/>
          </a:xfrm>
          <a:prstGeom prst="flowChartProcess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latin typeface="IranNastaliq" panose="02000503000000020003" pitchFamily="2" charset="0"/>
                <a:cs typeface="IranNastaliq" panose="02000503000000020003" pitchFamily="2" charset="0"/>
              </a:rPr>
              <a:t>                                مبانی توصیه به انجام تست –</a:t>
            </a:r>
            <a:r>
              <a:rPr lang="en-US" dirty="0" smtClean="0">
                <a:latin typeface="IranNastaliq" panose="02000503000000020003" pitchFamily="2" charset="0"/>
                <a:cs typeface="IranNastaliq" panose="02000503000000020003" pitchFamily="2" charset="0"/>
              </a:rPr>
              <a:t>PIT  </a:t>
            </a:r>
            <a:r>
              <a:rPr lang="fa-IR" dirty="0" smtClean="0">
                <a:latin typeface="IranNastaliq" panose="02000503000000020003" pitchFamily="2" charset="0"/>
                <a:cs typeface="IranNastaliq" panose="02000503000000020003" pitchFamily="2" charset="0"/>
              </a:rPr>
              <a:t>             </a:t>
            </a:r>
            <a:r>
              <a:rPr lang="en-US" dirty="0" smtClean="0">
                <a:latin typeface="IranNastaliq" panose="02000503000000020003" pitchFamily="2" charset="0"/>
                <a:cs typeface="IranNastaliq" panose="02000503000000020003" pitchFamily="2" charset="0"/>
              </a:rPr>
              <a:t>  </a:t>
            </a:r>
            <a:r>
              <a:rPr lang="fa-IR" dirty="0" smtClean="0">
                <a:latin typeface="IranNastaliq" panose="02000503000000020003" pitchFamily="2" charset="0"/>
                <a:cs typeface="IranNastaliq" panose="02000503000000020003" pitchFamily="2" charset="0"/>
              </a:rPr>
              <a:t>  </a:t>
            </a:r>
            <a:r>
              <a:rPr lang="en-US" dirty="0" smtClean="0">
                <a:latin typeface="IranNastaliq" panose="02000503000000020003" pitchFamily="2" charset="0"/>
                <a:cs typeface="IranNastaliq" panose="02000503000000020003" pitchFamily="2" charset="0"/>
              </a:rPr>
              <a:t>                           </a:t>
            </a:r>
            <a:r>
              <a:rPr lang="fa-IR" dirty="0" smtClean="0">
                <a:latin typeface="IranNastaliq" panose="02000503000000020003" pitchFamily="2" charset="0"/>
                <a:cs typeface="IranNastaliq" panose="02000503000000020003" pitchFamily="2" charset="0"/>
              </a:rPr>
              <a:t>                 پنجمین برنامه ملی استراتژیک کنترل عفونت اچ آی وی  جمهوری اسلامی ایران  </a:t>
            </a:r>
            <a:r>
              <a:rPr lang="fa-IR" b="1" dirty="0" smtClean="0">
                <a:latin typeface="IranNastaliq" panose="02000503000000020003" pitchFamily="2" charset="0"/>
                <a:cs typeface="B Nazanin" panose="00000400000000000000" pitchFamily="2" charset="-78"/>
              </a:rPr>
              <a:t>1400-1399</a:t>
            </a:r>
            <a:r>
              <a:rPr lang="fa-IR" dirty="0" smtClean="0">
                <a:latin typeface="IranNastaliq" panose="02000503000000020003" pitchFamily="2" charset="0"/>
                <a:cs typeface="IranNastaliq" panose="02000503000000020003" pitchFamily="2" charset="0"/>
              </a:rPr>
              <a:t> </a:t>
            </a:r>
            <a:endParaRPr lang="en-US" b="1" dirty="0">
              <a:latin typeface="IranNastaliq" panose="02000503000000020003" pitchFamily="2" charset="0"/>
              <a:cs typeface="+mj-cs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11271" y="6172200"/>
            <a:ext cx="731344" cy="613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9843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11226-5118-42B9-91C8-C5F6D9EC662F}" type="datetimeFigureOut">
              <a:rPr lang="fa-IR" smtClean="0"/>
              <a:t>28/01/1443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502B9-D1C2-46B6-B110-0FB95B34F16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81717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diagramLayout" Target="../diagrams/layout13.xml"/><Relationship Id="rId7" Type="http://schemas.openxmlformats.org/officeDocument/2006/relationships/image" Target="../media/image8.jpeg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Relationship Id="rId9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5.xml"/><Relationship Id="rId3" Type="http://schemas.openxmlformats.org/officeDocument/2006/relationships/diagramLayout" Target="../diagrams/layout14.xml"/><Relationship Id="rId7" Type="http://schemas.openxmlformats.org/officeDocument/2006/relationships/diagramData" Target="../diagrams/data15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11" Type="http://schemas.microsoft.com/office/2007/relationships/diagramDrawing" Target="../diagrams/drawing15.xml"/><Relationship Id="rId5" Type="http://schemas.openxmlformats.org/officeDocument/2006/relationships/diagramColors" Target="../diagrams/colors14.xml"/><Relationship Id="rId10" Type="http://schemas.openxmlformats.org/officeDocument/2006/relationships/diagramColors" Target="../diagrams/colors15.xml"/><Relationship Id="rId4" Type="http://schemas.openxmlformats.org/officeDocument/2006/relationships/diagramQuickStyle" Target="../diagrams/quickStyle14.xml"/><Relationship Id="rId9" Type="http://schemas.openxmlformats.org/officeDocument/2006/relationships/diagramQuickStyle" Target="../diagrams/quickStyle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3" Type="http://schemas.openxmlformats.org/officeDocument/2006/relationships/diagramLayout" Target="../diagrams/layout6.xml"/><Relationship Id="rId7" Type="http://schemas.openxmlformats.org/officeDocument/2006/relationships/diagramData" Target="../diagrams/data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10" Type="http://schemas.openxmlformats.org/officeDocument/2006/relationships/diagramColors" Target="../diagrams/colors7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9.xml"/><Relationship Id="rId3" Type="http://schemas.openxmlformats.org/officeDocument/2006/relationships/diagramLayout" Target="../diagrams/layout8.xml"/><Relationship Id="rId7" Type="http://schemas.openxmlformats.org/officeDocument/2006/relationships/diagramData" Target="../diagrams/data9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11" Type="http://schemas.microsoft.com/office/2007/relationships/diagramDrawing" Target="../diagrams/drawing9.xml"/><Relationship Id="rId5" Type="http://schemas.openxmlformats.org/officeDocument/2006/relationships/diagramColors" Target="../diagrams/colors8.xml"/><Relationship Id="rId10" Type="http://schemas.openxmlformats.org/officeDocument/2006/relationships/diagramColors" Target="../diagrams/colors9.xml"/><Relationship Id="rId4" Type="http://schemas.openxmlformats.org/officeDocument/2006/relationships/diagramQuickStyle" Target="../diagrams/quickStyle8.xml"/><Relationship Id="rId9" Type="http://schemas.openxmlformats.org/officeDocument/2006/relationships/diagramQuickStyle" Target="../diagrams/quickStyle9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1.xml"/><Relationship Id="rId3" Type="http://schemas.openxmlformats.org/officeDocument/2006/relationships/diagramLayout" Target="../diagrams/layout10.xml"/><Relationship Id="rId7" Type="http://schemas.openxmlformats.org/officeDocument/2006/relationships/diagramData" Target="../diagrams/data11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11" Type="http://schemas.microsoft.com/office/2007/relationships/diagramDrawing" Target="../diagrams/drawing11.xml"/><Relationship Id="rId5" Type="http://schemas.openxmlformats.org/officeDocument/2006/relationships/diagramColors" Target="../diagrams/colors10.xml"/><Relationship Id="rId10" Type="http://schemas.openxmlformats.org/officeDocument/2006/relationships/diagramColors" Target="../diagrams/colors11.xml"/><Relationship Id="rId4" Type="http://schemas.openxmlformats.org/officeDocument/2006/relationships/diagramQuickStyle" Target="../diagrams/quickStyle10.xml"/><Relationship Id="rId9" Type="http://schemas.openxmlformats.org/officeDocument/2006/relationships/diagramQuickStyle" Target="../diagrams/quickStyle1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Layout" Target="../diagrams/layout12.xml"/><Relationship Id="rId7" Type="http://schemas.openxmlformats.org/officeDocument/2006/relationships/image" Target="../media/image3.jpeg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11" Type="http://schemas.openxmlformats.org/officeDocument/2006/relationships/image" Target="../media/image7.jpeg"/><Relationship Id="rId5" Type="http://schemas.openxmlformats.org/officeDocument/2006/relationships/diagramColors" Target="../diagrams/colors12.xml"/><Relationship Id="rId10" Type="http://schemas.openxmlformats.org/officeDocument/2006/relationships/image" Target="../media/image6.jpeg"/><Relationship Id="rId4" Type="http://schemas.openxmlformats.org/officeDocument/2006/relationships/diagramQuickStyle" Target="../diagrams/quickStyle12.xml"/><Relationship Id="rId9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63387"/>
            <a:ext cx="9144000" cy="2133600"/>
          </a:xfr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fa-IR" dirty="0" smtClean="0">
                <a:latin typeface="IranNastaliq" panose="02000503000000020003" pitchFamily="2" charset="0"/>
                <a:cs typeface="IranNastaliq" panose="02000503000000020003" pitchFamily="2" charset="0"/>
              </a:rPr>
              <a:t>مبانی توصیه به انجام تست </a:t>
            </a:r>
            <a:r>
              <a:rPr lang="en-US" dirty="0" smtClean="0">
                <a:latin typeface="IranNastaliq" panose="02000503000000020003" pitchFamily="2" charset="0"/>
                <a:cs typeface="IranNastaliq" panose="02000503000000020003" pitchFamily="2" charset="0"/>
              </a:rPr>
              <a:t>PIT</a:t>
            </a:r>
            <a:endParaRPr lang="fa-IR" dirty="0">
              <a:latin typeface="IranNastaliq" panose="02000503000000020003" pitchFamily="2" charset="0"/>
              <a:cs typeface="IranNastaliq" panose="02000503000000020003" pitchFamily="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5883" y="3336090"/>
            <a:ext cx="6367062" cy="2526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4585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59475945"/>
              </p:ext>
            </p:extLst>
          </p:nvPr>
        </p:nvGraphicFramePr>
        <p:xfrm>
          <a:off x="425302" y="-47846"/>
          <a:ext cx="11206716" cy="21158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7024657"/>
              </p:ext>
            </p:extLst>
          </p:nvPr>
        </p:nvGraphicFramePr>
        <p:xfrm>
          <a:off x="1252034" y="2076727"/>
          <a:ext cx="10595346" cy="3986307"/>
        </p:xfrm>
        <a:graphic>
          <a:graphicData uri="http://schemas.openxmlformats.org/drawingml/2006/table">
            <a:tbl>
              <a:tblPr rtl="1" firstRow="1" firstCol="1" bandRow="1">
                <a:tableStyleId>{2D5ABB26-0587-4C30-8999-92F81FD0307C}</a:tableStyleId>
              </a:tblPr>
              <a:tblGrid>
                <a:gridCol w="1564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309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86269">
                <a:tc>
                  <a:txBody>
                    <a:bodyPr/>
                    <a:lstStyle/>
                    <a:p>
                      <a:pPr marL="457200"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3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58972" marR="58972" marT="0" marB="0" anchor="ctr"/>
                </a:tc>
                <a:tc>
                  <a:txBody>
                    <a:bodyPr/>
                    <a:lstStyle/>
                    <a:p>
                      <a:pPr marL="342900" lvl="0" indent="-342900" algn="r" rtl="1" fontAlgn="base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2600"/>
                        <a:buFont typeface="Wingdings" panose="05000000000000000000" pitchFamily="2" charset="2"/>
                        <a:buChar char=""/>
                      </a:pPr>
                      <a:r>
                        <a:rPr lang="fa-IR" sz="2400" b="1" u="none" strike="noStrike" dirty="0">
                          <a:ln>
                            <a:noFill/>
                          </a:ln>
                          <a:effectLst>
                            <a:outerShdw sx="0" sy="0">
                              <a:srgbClr val="000000"/>
                            </a:outerShdw>
                          </a:effectLst>
                          <a:cs typeface="B Nazanin" panose="00000400000000000000" pitchFamily="2" charset="-78"/>
                        </a:rPr>
                        <a:t>اگر بیمار پاسخ ارجاع  را همراه ندارد</a:t>
                      </a:r>
                      <a:endParaRPr lang="en-US" sz="2400" b="1" u="none" strike="noStrike" dirty="0">
                        <a:ln>
                          <a:noFill/>
                        </a:ln>
                        <a:effectLst>
                          <a:outerShdw sx="0" sy="0">
                            <a:srgbClr val="000000"/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58972" marR="5897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7951">
                <a:tc>
                  <a:txBody>
                    <a:bodyPr/>
                    <a:lstStyle/>
                    <a:p>
                      <a:pPr marL="4572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3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58972" marR="58972" marT="0" marB="0" anchor="ctr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2600"/>
                        <a:buFont typeface="Wingdings" panose="05000000000000000000" pitchFamily="2" charset="2"/>
                        <a:buChar char=""/>
                      </a:pPr>
                      <a:r>
                        <a:rPr lang="fa-IR" sz="4000" b="1" dirty="0">
                          <a:ln>
                            <a:noFill/>
                          </a:ln>
                          <a:effectLst>
                            <a:outerShdw sx="0" sy="0">
                              <a:srgbClr val="000000"/>
                            </a:outerShdw>
                          </a:effectLst>
                          <a:cs typeface="B Nazanin" panose="00000400000000000000" pitchFamily="2" charset="-78"/>
                        </a:rPr>
                        <a:t>6.</a:t>
                      </a:r>
                      <a:r>
                        <a:rPr lang="fa-IR" sz="2400" b="1" dirty="0">
                          <a:ln>
                            <a:noFill/>
                          </a:ln>
                          <a:effectLst>
                            <a:outerShdw sx="0" sy="0">
                              <a:srgbClr val="000000"/>
                            </a:outerShdw>
                          </a:effectLst>
                          <a:cs typeface="B Nazanin" panose="00000400000000000000" pitchFamily="2" charset="-78"/>
                        </a:rPr>
                        <a:t>شماره پرونده را از مرکز مشاوره دریافت کنید</a:t>
                      </a:r>
                      <a:endParaRPr lang="en-US" sz="2400" b="1" dirty="0">
                        <a:ln>
                          <a:noFill/>
                        </a:ln>
                        <a:effectLst>
                          <a:outerShdw sx="0" sy="0">
                            <a:srgbClr val="000000"/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58972" marR="5897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22087">
                <a:tc>
                  <a:txBody>
                    <a:bodyPr/>
                    <a:lstStyle/>
                    <a:p>
                      <a:pPr marL="457200"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3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58972" marR="58972" marT="0" marB="0" anchor="ctr"/>
                </a:tc>
                <a:tc>
                  <a:txBody>
                    <a:bodyPr/>
                    <a:lstStyle/>
                    <a:p>
                      <a:pPr marL="342900" lvl="0" indent="-342900" algn="r" rtl="1" fontAlgn="base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2600"/>
                        <a:buFont typeface="Wingdings" panose="05000000000000000000" pitchFamily="2" charset="2"/>
                        <a:buChar char=""/>
                      </a:pPr>
                      <a:r>
                        <a:rPr lang="fa-IR" sz="4000" b="1" u="none" strike="noStrike" dirty="0">
                          <a:ln>
                            <a:noFill/>
                          </a:ln>
                          <a:effectLst>
                            <a:outerShdw sx="0" sy="0">
                              <a:srgbClr val="000000"/>
                            </a:outerShdw>
                          </a:effectLst>
                          <a:cs typeface="B Nazanin" panose="00000400000000000000" pitchFamily="2" charset="-78"/>
                        </a:rPr>
                        <a:t>7</a:t>
                      </a:r>
                      <a:r>
                        <a:rPr lang="fa-IR" sz="3600" b="1" u="none" strike="noStrike" dirty="0">
                          <a:ln>
                            <a:noFill/>
                          </a:ln>
                          <a:effectLst>
                            <a:outerShdw sx="0" sy="0">
                              <a:srgbClr val="000000"/>
                            </a:outerShdw>
                          </a:effectLst>
                          <a:cs typeface="B Nazanin" panose="00000400000000000000" pitchFamily="2" charset="-78"/>
                        </a:rPr>
                        <a:t>. </a:t>
                      </a:r>
                      <a:r>
                        <a:rPr lang="fa-IR" sz="2400" b="1" u="none" strike="noStrike" dirty="0">
                          <a:ln>
                            <a:noFill/>
                          </a:ln>
                          <a:effectLst>
                            <a:outerShdw sx="0" sy="0">
                              <a:srgbClr val="000000"/>
                            </a:outerShdw>
                          </a:effectLst>
                          <a:cs typeface="B Nazanin" panose="00000400000000000000" pitchFamily="2" charset="-78"/>
                        </a:rPr>
                        <a:t>لیست افراد ارجاع شده را داشته باشد و در صورتی که شماره پرونده مرکز مشاوره در آن ثبت نشده موضوع را پیگیری کنند </a:t>
                      </a:r>
                      <a:endParaRPr lang="en-US" sz="2400" b="1" u="none" strike="noStrike" dirty="0">
                        <a:ln>
                          <a:noFill/>
                        </a:ln>
                        <a:effectLst>
                          <a:outerShdw sx="0" sy="0">
                            <a:srgbClr val="000000"/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58972" marR="58972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2051" name="Picture 201" descr="2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2261" y="2402361"/>
            <a:ext cx="1139757" cy="1008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Picture 209" descr="images (11)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4919" y="4885462"/>
            <a:ext cx="1297099" cy="1058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08" descr="images.jpg,,,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2319" y="3551815"/>
            <a:ext cx="1172381" cy="1036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5964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785155489"/>
              </p:ext>
            </p:extLst>
          </p:nvPr>
        </p:nvGraphicFramePr>
        <p:xfrm>
          <a:off x="425302" y="-47845"/>
          <a:ext cx="11206716" cy="1560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9674707"/>
              </p:ext>
            </p:extLst>
          </p:nvPr>
        </p:nvGraphicFramePr>
        <p:xfrm>
          <a:off x="838199" y="1945758"/>
          <a:ext cx="10533321" cy="43587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886390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roup 62"/>
          <p:cNvGrpSpPr/>
          <p:nvPr/>
        </p:nvGrpSpPr>
        <p:grpSpPr>
          <a:xfrm>
            <a:off x="1356659" y="47064"/>
            <a:ext cx="9786577" cy="6074549"/>
            <a:chOff x="428596" y="71414"/>
            <a:chExt cx="8375894" cy="6762226"/>
          </a:xfrm>
        </p:grpSpPr>
        <p:sp>
          <p:nvSpPr>
            <p:cNvPr id="64" name="Flowchart: Connector 63"/>
            <p:cNvSpPr/>
            <p:nvPr/>
          </p:nvSpPr>
          <p:spPr>
            <a:xfrm>
              <a:off x="675724" y="71414"/>
              <a:ext cx="984966" cy="714380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>
                <a:spcAft>
                  <a:spcPts val="0"/>
                </a:spcAft>
              </a:pPr>
              <a:r>
                <a:rPr lang="fa-IR" sz="1100" b="1" kern="1200">
                  <a:solidFill>
                    <a:srgbClr val="FFFF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B Nazanin" panose="00000400000000000000" pitchFamily="2" charset="-78"/>
                </a:rPr>
                <a:t>ارزیابی  شرایط برای آموزش </a:t>
              </a:r>
              <a:endParaRPr lang="en-US" sz="1600" b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endParaRPr>
            </a:p>
          </p:txBody>
        </p:sp>
        <p:sp>
          <p:nvSpPr>
            <p:cNvPr id="65" name="Flowchart: Decision 64"/>
            <p:cNvSpPr/>
            <p:nvPr/>
          </p:nvSpPr>
          <p:spPr>
            <a:xfrm>
              <a:off x="428596" y="928670"/>
              <a:ext cx="1500198" cy="1000132"/>
            </a:xfrm>
            <a:prstGeom prst="flowChartDecision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>
                <a:spcAft>
                  <a:spcPts val="0"/>
                </a:spcAft>
              </a:pPr>
              <a:r>
                <a:rPr lang="fa-IR" sz="1200" b="1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B Nazanin" panose="00000400000000000000" pitchFamily="2" charset="-78"/>
                </a:rPr>
                <a:t>امکان ارائه آموزش اهست ؟</a:t>
              </a:r>
              <a:endParaRPr lang="en-US" sz="2800" b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endParaRPr>
            </a:p>
          </p:txBody>
        </p:sp>
        <p:sp>
          <p:nvSpPr>
            <p:cNvPr id="66" name="Flowchart: Preparation 65"/>
            <p:cNvSpPr/>
            <p:nvPr/>
          </p:nvSpPr>
          <p:spPr>
            <a:xfrm>
              <a:off x="3286116" y="1957899"/>
              <a:ext cx="1071570" cy="642942"/>
            </a:xfrm>
            <a:prstGeom prst="flowChartPreparation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>
                <a:spcAft>
                  <a:spcPts val="0"/>
                </a:spcAft>
              </a:pPr>
              <a:r>
                <a:rPr lang="fa-IR" sz="1400" b="1" kern="1200">
                  <a:solidFill>
                    <a:srgbClr val="FFFF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B Nazanin" panose="00000400000000000000" pitchFamily="2" charset="-78"/>
                </a:rPr>
                <a:t>ارائه آموزش </a:t>
              </a:r>
              <a:endParaRPr lang="en-US" sz="2000" b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endParaRPr>
            </a:p>
          </p:txBody>
        </p:sp>
        <p:sp>
          <p:nvSpPr>
            <p:cNvPr id="67" name="Flowchart: Alternate Process 66"/>
            <p:cNvSpPr/>
            <p:nvPr/>
          </p:nvSpPr>
          <p:spPr>
            <a:xfrm>
              <a:off x="753312" y="2141402"/>
              <a:ext cx="857256" cy="285752"/>
            </a:xfrm>
            <a:prstGeom prst="flowChartAlternateProcess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>
                <a:spcAft>
                  <a:spcPts val="0"/>
                </a:spcAft>
              </a:pPr>
              <a:r>
                <a:rPr lang="fa-IR" b="1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B Nazanin" panose="00000400000000000000" pitchFamily="2" charset="-78"/>
                </a:rPr>
                <a:t>بله</a:t>
              </a:r>
              <a:endParaRPr lang="en-US" sz="2800" b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endParaRPr>
            </a:p>
          </p:txBody>
        </p:sp>
        <p:cxnSp>
          <p:nvCxnSpPr>
            <p:cNvPr id="68" name="Straight Arrow Connector 67"/>
            <p:cNvCxnSpPr>
              <a:stCxn id="67" idx="3"/>
              <a:endCxn id="66" idx="1"/>
            </p:cNvCxnSpPr>
            <p:nvPr/>
          </p:nvCxnSpPr>
          <p:spPr>
            <a:xfrm flipV="1">
              <a:off x="1610568" y="2279370"/>
              <a:ext cx="1675548" cy="4909"/>
            </a:xfrm>
            <a:prstGeom prst="straightConnector1">
              <a:avLst/>
            </a:prstGeom>
            <a:ln w="28575">
              <a:solidFill>
                <a:schemeClr val="accent4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>
              <a:stCxn id="65" idx="2"/>
              <a:endCxn id="67" idx="0"/>
            </p:cNvCxnSpPr>
            <p:nvPr/>
          </p:nvCxnSpPr>
          <p:spPr>
            <a:xfrm rot="16200000" flipH="1">
              <a:off x="1074017" y="2033479"/>
              <a:ext cx="212600" cy="3245"/>
            </a:xfrm>
            <a:prstGeom prst="straightConnector1">
              <a:avLst/>
            </a:prstGeom>
            <a:ln w="28575">
              <a:solidFill>
                <a:schemeClr val="accent4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Flowchart: Alternate Process 69"/>
            <p:cNvSpPr/>
            <p:nvPr/>
          </p:nvSpPr>
          <p:spPr>
            <a:xfrm>
              <a:off x="2214547" y="1279762"/>
              <a:ext cx="714380" cy="323464"/>
            </a:xfrm>
            <a:prstGeom prst="flowChartAlternateProcess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>
                <a:spcAft>
                  <a:spcPts val="0"/>
                </a:spcAft>
              </a:pPr>
              <a:r>
                <a:rPr lang="fa-IR" b="1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B Nazanin" panose="00000400000000000000" pitchFamily="2" charset="-78"/>
                </a:rPr>
                <a:t>خیر</a:t>
              </a:r>
              <a:endParaRPr lang="en-US" sz="2800" b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endParaRPr>
            </a:p>
          </p:txBody>
        </p:sp>
        <p:cxnSp>
          <p:nvCxnSpPr>
            <p:cNvPr id="71" name="Straight Arrow Connector 70"/>
            <p:cNvCxnSpPr>
              <a:stCxn id="64" idx="4"/>
              <a:endCxn id="65" idx="0"/>
            </p:cNvCxnSpPr>
            <p:nvPr/>
          </p:nvCxnSpPr>
          <p:spPr>
            <a:xfrm rot="16200000" flipH="1">
              <a:off x="1102013" y="851988"/>
              <a:ext cx="142876" cy="10488"/>
            </a:xfrm>
            <a:prstGeom prst="straightConnector1">
              <a:avLst/>
            </a:prstGeom>
            <a:ln w="28575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71"/>
            <p:cNvCxnSpPr>
              <a:stCxn id="65" idx="3"/>
              <a:endCxn id="70" idx="1"/>
            </p:cNvCxnSpPr>
            <p:nvPr/>
          </p:nvCxnSpPr>
          <p:spPr>
            <a:xfrm>
              <a:off x="1928794" y="1428736"/>
              <a:ext cx="285753" cy="12757"/>
            </a:xfrm>
            <a:prstGeom prst="straightConnector1">
              <a:avLst/>
            </a:prstGeom>
            <a:ln w="28575">
              <a:solidFill>
                <a:schemeClr val="accent4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Arrow Connector 72"/>
            <p:cNvCxnSpPr>
              <a:stCxn id="70" idx="3"/>
              <a:endCxn id="76" idx="1"/>
            </p:cNvCxnSpPr>
            <p:nvPr/>
          </p:nvCxnSpPr>
          <p:spPr>
            <a:xfrm flipV="1">
              <a:off x="2928927" y="1417402"/>
              <a:ext cx="357189" cy="24092"/>
            </a:xfrm>
            <a:prstGeom prst="straightConnector1">
              <a:avLst/>
            </a:prstGeom>
            <a:ln w="28575">
              <a:solidFill>
                <a:schemeClr val="accent4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Flowchart: Alternate Process 73"/>
            <p:cNvSpPr/>
            <p:nvPr/>
          </p:nvSpPr>
          <p:spPr>
            <a:xfrm>
              <a:off x="6214913" y="2703870"/>
              <a:ext cx="714380" cy="435447"/>
            </a:xfrm>
            <a:prstGeom prst="flowChartAlternateProcess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>
                <a:spcAft>
                  <a:spcPts val="0"/>
                </a:spcAft>
              </a:pPr>
              <a:r>
                <a:rPr lang="fa-IR" b="1" kern="1200">
                  <a:solidFill>
                    <a:srgbClr val="C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B Nazanin" panose="00000400000000000000" pitchFamily="2" charset="-78"/>
                </a:rPr>
                <a:t>خیر</a:t>
              </a:r>
              <a:endParaRPr lang="en-US" sz="2800" b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endParaRPr>
            </a:p>
          </p:txBody>
        </p:sp>
        <p:cxnSp>
          <p:nvCxnSpPr>
            <p:cNvPr id="75" name="Straight Arrow Connector 74"/>
            <p:cNvCxnSpPr>
              <a:stCxn id="90" idx="1"/>
              <a:endCxn id="74" idx="3"/>
            </p:cNvCxnSpPr>
            <p:nvPr/>
          </p:nvCxnSpPr>
          <p:spPr>
            <a:xfrm flipH="1">
              <a:off x="6929293" y="2857497"/>
              <a:ext cx="517875" cy="64097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Flowchart: Preparation 75"/>
            <p:cNvSpPr/>
            <p:nvPr/>
          </p:nvSpPr>
          <p:spPr>
            <a:xfrm>
              <a:off x="3286116" y="1095930"/>
              <a:ext cx="1071570" cy="642942"/>
            </a:xfrm>
            <a:prstGeom prst="flowChartPreparation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>
                <a:spcAft>
                  <a:spcPts val="0"/>
                </a:spcAft>
              </a:pPr>
              <a:r>
                <a:rPr lang="fa-IR" sz="1200" b="1" kern="1200">
                  <a:solidFill>
                    <a:srgbClr val="FFFF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B Nazanin" panose="00000400000000000000" pitchFamily="2" charset="-78"/>
                </a:rPr>
                <a:t>توصیه به انجام تست </a:t>
              </a:r>
              <a:endParaRPr lang="en-US" b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endParaRPr>
            </a:p>
          </p:txBody>
        </p:sp>
        <p:sp>
          <p:nvSpPr>
            <p:cNvPr id="77" name="Flowchart: Preparation 76"/>
            <p:cNvSpPr/>
            <p:nvPr/>
          </p:nvSpPr>
          <p:spPr>
            <a:xfrm>
              <a:off x="7599573" y="3977834"/>
              <a:ext cx="1071570" cy="642942"/>
            </a:xfrm>
            <a:prstGeom prst="flowChartPreparation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>
                <a:spcAft>
                  <a:spcPts val="0"/>
                </a:spcAft>
              </a:pPr>
              <a:r>
                <a:rPr lang="fa-IR" b="1" kern="1200">
                  <a:solidFill>
                    <a:srgbClr val="FFFF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B Nazanin" panose="00000400000000000000" pitchFamily="2" charset="-78"/>
                </a:rPr>
                <a:t>ارجاع </a:t>
              </a:r>
              <a:endParaRPr lang="en-US" sz="2800" b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endParaRPr>
            </a:p>
          </p:txBody>
        </p:sp>
        <p:sp>
          <p:nvSpPr>
            <p:cNvPr id="78" name="Flowchart: Decision 77"/>
            <p:cNvSpPr/>
            <p:nvPr/>
          </p:nvSpPr>
          <p:spPr>
            <a:xfrm>
              <a:off x="4643438" y="916478"/>
              <a:ext cx="1500198" cy="1000132"/>
            </a:xfrm>
            <a:prstGeom prst="flowChartDecision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>
                <a:spcAft>
                  <a:spcPts val="0"/>
                </a:spcAft>
              </a:pPr>
              <a:r>
                <a:rPr lang="fa-IR" sz="1200" b="1" kern="1200" dirty="0">
                  <a:solidFill>
                    <a:srgbClr val="C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B Nazanin" panose="00000400000000000000" pitchFamily="2" charset="-78"/>
                </a:rPr>
                <a:t>آیا انجام تست را  </a:t>
              </a:r>
              <a:r>
                <a:rPr lang="fa-IR" sz="1200" b="1" kern="1200" dirty="0" smtClean="0">
                  <a:solidFill>
                    <a:srgbClr val="C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B Nazanin" panose="00000400000000000000" pitchFamily="2" charset="-78"/>
                </a:rPr>
                <a:t>می پذیرد</a:t>
              </a:r>
              <a:endPara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endParaRPr>
            </a:p>
          </p:txBody>
        </p:sp>
        <p:sp>
          <p:nvSpPr>
            <p:cNvPr id="79" name="Flowchart: Alternate Process 78"/>
            <p:cNvSpPr/>
            <p:nvPr/>
          </p:nvSpPr>
          <p:spPr>
            <a:xfrm>
              <a:off x="4969677" y="2139688"/>
              <a:ext cx="857256" cy="285752"/>
            </a:xfrm>
            <a:prstGeom prst="flowChartAlternateProcess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>
                <a:spcAft>
                  <a:spcPts val="0"/>
                </a:spcAft>
              </a:pPr>
              <a:r>
                <a:rPr lang="fa-IR" b="1" kern="1200" dirty="0" smtClean="0">
                  <a:solidFill>
                    <a:srgbClr val="C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B Nazanin" panose="00000400000000000000" pitchFamily="2" charset="-78"/>
                </a:rPr>
                <a:t>خیر</a:t>
              </a:r>
              <a:endPara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endParaRPr>
            </a:p>
          </p:txBody>
        </p:sp>
        <p:sp>
          <p:nvSpPr>
            <p:cNvPr id="80" name="Flowchart: Alternate Process 79"/>
            <p:cNvSpPr/>
            <p:nvPr/>
          </p:nvSpPr>
          <p:spPr>
            <a:xfrm>
              <a:off x="6536464" y="1321140"/>
              <a:ext cx="714380" cy="255258"/>
            </a:xfrm>
            <a:prstGeom prst="flowChartAlternateProcess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>
                <a:spcAft>
                  <a:spcPts val="0"/>
                </a:spcAft>
              </a:pPr>
              <a:r>
                <a:rPr lang="fa-IR" b="1" kern="1200" dirty="0" smtClean="0">
                  <a:solidFill>
                    <a:srgbClr val="C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B Nazanin" panose="00000400000000000000" pitchFamily="2" charset="-78"/>
                </a:rPr>
                <a:t>بله</a:t>
              </a:r>
              <a:endPara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endParaRPr>
            </a:p>
          </p:txBody>
        </p:sp>
        <p:sp>
          <p:nvSpPr>
            <p:cNvPr id="81" name="Flowchart: Preparation 80"/>
            <p:cNvSpPr/>
            <p:nvPr/>
          </p:nvSpPr>
          <p:spPr>
            <a:xfrm>
              <a:off x="7572396" y="1087480"/>
              <a:ext cx="1071570" cy="642942"/>
            </a:xfrm>
            <a:prstGeom prst="flowChartPreparation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>
                <a:spcAft>
                  <a:spcPts val="0"/>
                </a:spcAft>
              </a:pPr>
              <a:r>
                <a:rPr lang="fa-IR" b="1" kern="1200">
                  <a:solidFill>
                    <a:srgbClr val="FFFF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B Nazanin" panose="00000400000000000000" pitchFamily="2" charset="-78"/>
                </a:rPr>
                <a:t>انجام تست </a:t>
              </a:r>
              <a:endParaRPr lang="en-US" sz="2800" b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endParaRPr>
            </a:p>
          </p:txBody>
        </p:sp>
        <p:cxnSp>
          <p:nvCxnSpPr>
            <p:cNvPr id="82" name="Straight Arrow Connector 81"/>
            <p:cNvCxnSpPr>
              <a:stCxn id="79" idx="1"/>
              <a:endCxn id="66" idx="3"/>
            </p:cNvCxnSpPr>
            <p:nvPr/>
          </p:nvCxnSpPr>
          <p:spPr>
            <a:xfrm flipH="1" flipV="1">
              <a:off x="4357686" y="2279370"/>
              <a:ext cx="611991" cy="3194"/>
            </a:xfrm>
            <a:prstGeom prst="straightConnector1">
              <a:avLst/>
            </a:prstGeom>
            <a:ln w="28575">
              <a:solidFill>
                <a:schemeClr val="accent3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Arrow Connector 82"/>
            <p:cNvCxnSpPr>
              <a:stCxn id="76" idx="3"/>
              <a:endCxn id="78" idx="1"/>
            </p:cNvCxnSpPr>
            <p:nvPr/>
          </p:nvCxnSpPr>
          <p:spPr>
            <a:xfrm flipV="1">
              <a:off x="4357686" y="1416544"/>
              <a:ext cx="285752" cy="857"/>
            </a:xfrm>
            <a:prstGeom prst="straightConnector1">
              <a:avLst/>
            </a:prstGeom>
            <a:ln w="28575">
              <a:solidFill>
                <a:schemeClr val="accent3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Arrow Connector 83"/>
            <p:cNvCxnSpPr>
              <a:stCxn id="78" idx="2"/>
              <a:endCxn id="79" idx="0"/>
            </p:cNvCxnSpPr>
            <p:nvPr/>
          </p:nvCxnSpPr>
          <p:spPr>
            <a:xfrm rot="16200000" flipH="1">
              <a:off x="5284382" y="2025765"/>
              <a:ext cx="223078" cy="4768"/>
            </a:xfrm>
            <a:prstGeom prst="straightConnector1">
              <a:avLst/>
            </a:prstGeom>
            <a:ln w="28575">
              <a:solidFill>
                <a:schemeClr val="accent3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Arrow Connector 84"/>
            <p:cNvCxnSpPr>
              <a:stCxn id="78" idx="3"/>
              <a:endCxn id="80" idx="1"/>
            </p:cNvCxnSpPr>
            <p:nvPr/>
          </p:nvCxnSpPr>
          <p:spPr>
            <a:xfrm>
              <a:off x="6143636" y="1416544"/>
              <a:ext cx="392828" cy="32225"/>
            </a:xfrm>
            <a:prstGeom prst="straightConnector1">
              <a:avLst/>
            </a:prstGeom>
            <a:ln w="28575">
              <a:solidFill>
                <a:schemeClr val="accent3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Arrow Connector 85"/>
            <p:cNvCxnSpPr>
              <a:stCxn id="80" idx="3"/>
              <a:endCxn id="81" idx="1"/>
            </p:cNvCxnSpPr>
            <p:nvPr/>
          </p:nvCxnSpPr>
          <p:spPr>
            <a:xfrm flipV="1">
              <a:off x="7250844" y="1408951"/>
              <a:ext cx="321552" cy="39818"/>
            </a:xfrm>
            <a:prstGeom prst="straightConnector1">
              <a:avLst/>
            </a:prstGeom>
            <a:ln w="28575">
              <a:solidFill>
                <a:schemeClr val="accent3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Arrow Connector 86"/>
            <p:cNvCxnSpPr>
              <a:stCxn id="81" idx="2"/>
              <a:endCxn id="90" idx="0"/>
            </p:cNvCxnSpPr>
            <p:nvPr/>
          </p:nvCxnSpPr>
          <p:spPr>
            <a:xfrm rot="16200000" flipH="1">
              <a:off x="7767782" y="2070821"/>
              <a:ext cx="698446" cy="17648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Elbow Connector 87"/>
            <p:cNvCxnSpPr>
              <a:stCxn id="66" idx="0"/>
              <a:endCxn id="76" idx="2"/>
            </p:cNvCxnSpPr>
            <p:nvPr/>
          </p:nvCxnSpPr>
          <p:spPr>
            <a:xfrm rot="5400000" flipH="1" flipV="1">
              <a:off x="3712388" y="1849540"/>
              <a:ext cx="219026" cy="11142"/>
            </a:xfrm>
            <a:prstGeom prst="bentConnector3">
              <a:avLst>
                <a:gd name="adj1" fmla="val 50000"/>
              </a:avLst>
            </a:prstGeom>
            <a:ln w="28575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Elbow Connector 88"/>
            <p:cNvCxnSpPr>
              <a:stCxn id="74" idx="1"/>
              <a:endCxn id="65" idx="1"/>
            </p:cNvCxnSpPr>
            <p:nvPr/>
          </p:nvCxnSpPr>
          <p:spPr>
            <a:xfrm rot="10800000">
              <a:off x="428596" y="1428737"/>
              <a:ext cx="5786317" cy="1492858"/>
            </a:xfrm>
            <a:prstGeom prst="bentConnector3">
              <a:avLst>
                <a:gd name="adj1" fmla="val 104882"/>
              </a:avLst>
            </a:prstGeom>
            <a:ln w="28575">
              <a:solidFill>
                <a:srgbClr val="C00000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Flowchart: Decision 89"/>
            <p:cNvSpPr/>
            <p:nvPr/>
          </p:nvSpPr>
          <p:spPr>
            <a:xfrm>
              <a:off x="7447168" y="2428868"/>
              <a:ext cx="1357322" cy="857256"/>
            </a:xfrm>
            <a:prstGeom prst="flowChartDecisio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>
                <a:spcAft>
                  <a:spcPts val="0"/>
                </a:spcAft>
              </a:pPr>
              <a:r>
                <a:rPr lang="fa-IR" sz="1200" b="1" kern="1200">
                  <a:solidFill>
                    <a:srgbClr val="C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B Nazanin" panose="00000400000000000000" pitchFamily="2" charset="-78"/>
                </a:rPr>
                <a:t>آیا نتیجه مثبت است ؟</a:t>
              </a:r>
              <a:endParaRPr lang="en-US" sz="2800" b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endParaRPr>
            </a:p>
          </p:txBody>
        </p:sp>
        <p:sp>
          <p:nvSpPr>
            <p:cNvPr id="91" name="Flowchart: Alternate Process 90"/>
            <p:cNvSpPr/>
            <p:nvPr/>
          </p:nvSpPr>
          <p:spPr>
            <a:xfrm>
              <a:off x="7765553" y="3459478"/>
              <a:ext cx="714380" cy="255258"/>
            </a:xfrm>
            <a:prstGeom prst="flowChartAlternateProcess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>
                <a:spcAft>
                  <a:spcPts val="0"/>
                </a:spcAft>
              </a:pPr>
              <a:r>
                <a:rPr lang="fa-IR" b="1" kern="1200">
                  <a:solidFill>
                    <a:srgbClr val="C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B Nazanin" panose="00000400000000000000" pitchFamily="2" charset="-78"/>
                </a:rPr>
                <a:t>بله </a:t>
              </a:r>
              <a:endParaRPr lang="en-US" sz="2800" b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endParaRPr>
            </a:p>
          </p:txBody>
        </p:sp>
        <p:cxnSp>
          <p:nvCxnSpPr>
            <p:cNvPr id="92" name="Straight Arrow Connector 91"/>
            <p:cNvCxnSpPr>
              <a:stCxn id="90" idx="2"/>
              <a:endCxn id="91" idx="0"/>
            </p:cNvCxnSpPr>
            <p:nvPr/>
          </p:nvCxnSpPr>
          <p:spPr>
            <a:xfrm flipH="1">
              <a:off x="8122743" y="3286124"/>
              <a:ext cx="3086" cy="173354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Arrow Connector 92"/>
            <p:cNvCxnSpPr>
              <a:stCxn id="91" idx="2"/>
              <a:endCxn id="77" idx="0"/>
            </p:cNvCxnSpPr>
            <p:nvPr/>
          </p:nvCxnSpPr>
          <p:spPr>
            <a:xfrm>
              <a:off x="8122743" y="3714736"/>
              <a:ext cx="12615" cy="263098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Flowchart: Process 93"/>
            <p:cNvSpPr/>
            <p:nvPr/>
          </p:nvSpPr>
          <p:spPr>
            <a:xfrm>
              <a:off x="7625904" y="5626536"/>
              <a:ext cx="1014200" cy="743614"/>
            </a:xfrm>
            <a:prstGeom prst="flowChartProcess">
              <a:avLst/>
            </a:prstGeom>
            <a:blipFill>
              <a:blip r:embed="rId2">
                <a:duotone>
                  <a:prstClr val="black"/>
                  <a:schemeClr val="accent4">
                    <a:lumMod val="20000"/>
                    <a:lumOff val="80000"/>
                    <a:tint val="45000"/>
                    <a:satMod val="400000"/>
                  </a:schemeClr>
                </a:duotone>
              </a:blip>
              <a:stretch>
                <a:fillRect/>
              </a:stretch>
            </a:blipFill>
            <a:ln>
              <a:solidFill>
                <a:schemeClr val="accent1">
                  <a:lumMod val="7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a-IR" sz="4000" b="1">
                <a:cs typeface="B Nazanin" panose="00000400000000000000" pitchFamily="2" charset="-78"/>
              </a:endParaRPr>
            </a:p>
          </p:txBody>
        </p:sp>
        <p:cxnSp>
          <p:nvCxnSpPr>
            <p:cNvPr id="95" name="Straight Arrow Connector 94"/>
            <p:cNvCxnSpPr>
              <a:stCxn id="77" idx="2"/>
              <a:endCxn id="94" idx="0"/>
            </p:cNvCxnSpPr>
            <p:nvPr/>
          </p:nvCxnSpPr>
          <p:spPr>
            <a:xfrm rot="5400000">
              <a:off x="7631301" y="5122479"/>
              <a:ext cx="1005760" cy="2354"/>
            </a:xfrm>
            <a:prstGeom prst="straightConnector1">
              <a:avLst/>
            </a:prstGeom>
            <a:ln w="28575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Flowchart: Decision 95"/>
            <p:cNvSpPr/>
            <p:nvPr/>
          </p:nvSpPr>
          <p:spPr>
            <a:xfrm>
              <a:off x="5729174" y="5500702"/>
              <a:ext cx="1428760" cy="1000132"/>
            </a:xfrm>
            <a:prstGeom prst="flowChartDecision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>
                <a:spcAft>
                  <a:spcPts val="0"/>
                </a:spcAft>
              </a:pPr>
              <a:endPara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endParaRPr>
            </a:p>
          </p:txBody>
        </p:sp>
        <p:sp>
          <p:nvSpPr>
            <p:cNvPr id="97" name="Flowchart: Alternate Process 96"/>
            <p:cNvSpPr/>
            <p:nvPr/>
          </p:nvSpPr>
          <p:spPr>
            <a:xfrm>
              <a:off x="4581247" y="5870456"/>
              <a:ext cx="714380" cy="255258"/>
            </a:xfrm>
            <a:prstGeom prst="flowChartAlternateProcess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>
                <a:spcAft>
                  <a:spcPts val="0"/>
                </a:spcAft>
              </a:pPr>
              <a:r>
                <a:rPr lang="fa-IR" b="1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B Nazanin" panose="00000400000000000000" pitchFamily="2" charset="-78"/>
                </a:rPr>
                <a:t>بله </a:t>
              </a:r>
              <a:endParaRPr lang="en-US" sz="2800" b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endParaRPr>
            </a:p>
          </p:txBody>
        </p:sp>
        <p:sp>
          <p:nvSpPr>
            <p:cNvPr id="98" name="Flowchart: Alternate Process 97"/>
            <p:cNvSpPr/>
            <p:nvPr/>
          </p:nvSpPr>
          <p:spPr>
            <a:xfrm>
              <a:off x="6063233" y="5006746"/>
              <a:ext cx="714380" cy="255258"/>
            </a:xfrm>
            <a:prstGeom prst="flowChartAlternateProcess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>
                <a:spcAft>
                  <a:spcPts val="0"/>
                </a:spcAft>
              </a:pPr>
              <a:r>
                <a:rPr lang="fa-IR" b="1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B Nazanin" panose="00000400000000000000" pitchFamily="2" charset="-78"/>
                </a:rPr>
                <a:t>خیر</a:t>
              </a:r>
              <a:endParaRPr lang="en-US" sz="2800" b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endParaRPr>
            </a:p>
          </p:txBody>
        </p:sp>
        <p:sp>
          <p:nvSpPr>
            <p:cNvPr id="99" name="Flowchart: Preparation 98"/>
            <p:cNvSpPr/>
            <p:nvPr/>
          </p:nvSpPr>
          <p:spPr>
            <a:xfrm>
              <a:off x="4420441" y="4815446"/>
              <a:ext cx="1071570" cy="642942"/>
            </a:xfrm>
            <a:prstGeom prst="flowChartPreparation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>
                <a:spcAft>
                  <a:spcPts val="0"/>
                </a:spcAft>
              </a:pPr>
              <a:r>
                <a:rPr lang="fa-IR" sz="1200" b="1" kern="1200">
                  <a:solidFill>
                    <a:srgbClr val="FFFF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B Nazanin" panose="00000400000000000000" pitchFamily="2" charset="-78"/>
                </a:rPr>
                <a:t>تماس با مرکز مشاوره </a:t>
              </a:r>
              <a:endParaRPr lang="en-US" b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endParaRPr>
            </a:p>
          </p:txBody>
        </p:sp>
        <p:sp>
          <p:nvSpPr>
            <p:cNvPr id="100" name="Flowchart: Decision 99"/>
            <p:cNvSpPr/>
            <p:nvPr/>
          </p:nvSpPr>
          <p:spPr>
            <a:xfrm>
              <a:off x="2214546" y="4643446"/>
              <a:ext cx="1428760" cy="1000132"/>
            </a:xfrm>
            <a:prstGeom prst="flowChartDecision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>
                <a:spcAft>
                  <a:spcPts val="0"/>
                </a:spcAft>
              </a:pPr>
              <a:endPara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endParaRPr>
            </a:p>
          </p:txBody>
        </p:sp>
        <p:cxnSp>
          <p:nvCxnSpPr>
            <p:cNvPr id="101" name="Straight Arrow Connector 100"/>
            <p:cNvCxnSpPr>
              <a:stCxn id="94" idx="1"/>
              <a:endCxn id="96" idx="3"/>
            </p:cNvCxnSpPr>
            <p:nvPr/>
          </p:nvCxnSpPr>
          <p:spPr>
            <a:xfrm flipH="1">
              <a:off x="7157935" y="5998343"/>
              <a:ext cx="467969" cy="2426"/>
            </a:xfrm>
            <a:prstGeom prst="straightConnector1">
              <a:avLst/>
            </a:prstGeom>
            <a:ln w="28575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Arrow Connector 101"/>
            <p:cNvCxnSpPr>
              <a:stCxn id="96" idx="0"/>
              <a:endCxn id="98" idx="2"/>
            </p:cNvCxnSpPr>
            <p:nvPr/>
          </p:nvCxnSpPr>
          <p:spPr>
            <a:xfrm flipH="1" flipV="1">
              <a:off x="6420424" y="5262004"/>
              <a:ext cx="23131" cy="238698"/>
            </a:xfrm>
            <a:prstGeom prst="straightConnector1">
              <a:avLst/>
            </a:prstGeom>
            <a:ln w="28575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Arrow Connector 102"/>
            <p:cNvCxnSpPr>
              <a:stCxn id="96" idx="1"/>
              <a:endCxn id="97" idx="3"/>
            </p:cNvCxnSpPr>
            <p:nvPr/>
          </p:nvCxnSpPr>
          <p:spPr>
            <a:xfrm flipH="1" flipV="1">
              <a:off x="5295627" y="5998085"/>
              <a:ext cx="433547" cy="2683"/>
            </a:xfrm>
            <a:prstGeom prst="straightConnector1">
              <a:avLst/>
            </a:prstGeom>
            <a:ln w="28575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4" name="Flowchart: Alternate Process 103"/>
            <p:cNvSpPr/>
            <p:nvPr/>
          </p:nvSpPr>
          <p:spPr>
            <a:xfrm>
              <a:off x="2571736" y="5870084"/>
              <a:ext cx="714380" cy="255258"/>
            </a:xfrm>
            <a:prstGeom prst="flowChartAlternateProcess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>
                <a:spcAft>
                  <a:spcPts val="0"/>
                </a:spcAft>
              </a:pPr>
              <a:r>
                <a:rPr lang="fa-IR" b="1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B Nazanin" panose="00000400000000000000" pitchFamily="2" charset="-78"/>
                </a:rPr>
                <a:t>بله </a:t>
              </a:r>
              <a:endParaRPr lang="en-US" sz="2800" b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endParaRPr>
            </a:p>
          </p:txBody>
        </p:sp>
        <p:cxnSp>
          <p:nvCxnSpPr>
            <p:cNvPr id="105" name="Straight Arrow Connector 104"/>
            <p:cNvCxnSpPr>
              <a:stCxn id="100" idx="2"/>
              <a:endCxn id="104" idx="0"/>
            </p:cNvCxnSpPr>
            <p:nvPr/>
          </p:nvCxnSpPr>
          <p:spPr>
            <a:xfrm rot="5400000">
              <a:off x="2815673" y="5756831"/>
              <a:ext cx="226506" cy="1588"/>
            </a:xfrm>
            <a:prstGeom prst="straightConnector1">
              <a:avLst/>
            </a:prstGeom>
            <a:ln w="28575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Flowchart: Connector 105"/>
            <p:cNvSpPr/>
            <p:nvPr/>
          </p:nvSpPr>
          <p:spPr>
            <a:xfrm>
              <a:off x="428597" y="6046680"/>
              <a:ext cx="928694" cy="786960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>
                <a:spcAft>
                  <a:spcPts val="0"/>
                </a:spcAft>
              </a:pPr>
              <a:r>
                <a:rPr lang="fa-IR" b="1" kern="1200" dirty="0">
                  <a:solidFill>
                    <a:srgbClr val="FFFF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B Nazanin" panose="00000400000000000000" pitchFamily="2" charset="-78"/>
                </a:rPr>
                <a:t>ختم فرآیند</a:t>
              </a:r>
              <a:endPara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endParaRPr>
            </a:p>
          </p:txBody>
        </p:sp>
        <p:sp>
          <p:nvSpPr>
            <p:cNvPr id="107" name="Flowchart: Alternate Process 106"/>
            <p:cNvSpPr/>
            <p:nvPr/>
          </p:nvSpPr>
          <p:spPr>
            <a:xfrm>
              <a:off x="2571736" y="4173874"/>
              <a:ext cx="714380" cy="255258"/>
            </a:xfrm>
            <a:prstGeom prst="flowChartAlternateProcess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>
                <a:spcAft>
                  <a:spcPts val="0"/>
                </a:spcAft>
              </a:pPr>
              <a:r>
                <a:rPr lang="fa-IR" b="1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B Nazanin" panose="00000400000000000000" pitchFamily="2" charset="-78"/>
                </a:rPr>
                <a:t>خیر</a:t>
              </a:r>
              <a:endParaRPr lang="en-US" sz="2800" b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endParaRPr>
            </a:p>
          </p:txBody>
        </p:sp>
        <p:cxnSp>
          <p:nvCxnSpPr>
            <p:cNvPr id="108" name="Straight Arrow Connector 107"/>
            <p:cNvCxnSpPr>
              <a:stCxn id="99" idx="1"/>
              <a:endCxn id="100" idx="3"/>
            </p:cNvCxnSpPr>
            <p:nvPr/>
          </p:nvCxnSpPr>
          <p:spPr>
            <a:xfrm rot="10800000" flipV="1">
              <a:off x="3643307" y="5136916"/>
              <a:ext cx="777135" cy="6595"/>
            </a:xfrm>
            <a:prstGeom prst="straightConnector1">
              <a:avLst/>
            </a:prstGeom>
            <a:ln w="28575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Arrow Connector 108"/>
            <p:cNvCxnSpPr>
              <a:stCxn id="98" idx="1"/>
              <a:endCxn id="99" idx="3"/>
            </p:cNvCxnSpPr>
            <p:nvPr/>
          </p:nvCxnSpPr>
          <p:spPr>
            <a:xfrm rot="10800000" flipV="1">
              <a:off x="5492011" y="5134375"/>
              <a:ext cx="571222" cy="2542"/>
            </a:xfrm>
            <a:prstGeom prst="straightConnector1">
              <a:avLst/>
            </a:prstGeom>
            <a:ln w="28575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Arrow Connector 109"/>
            <p:cNvCxnSpPr>
              <a:stCxn id="100" idx="0"/>
              <a:endCxn id="107" idx="2"/>
            </p:cNvCxnSpPr>
            <p:nvPr/>
          </p:nvCxnSpPr>
          <p:spPr>
            <a:xfrm rot="5400000" flipH="1" flipV="1">
              <a:off x="2821769" y="4536289"/>
              <a:ext cx="214314" cy="1588"/>
            </a:xfrm>
            <a:prstGeom prst="straightConnector1">
              <a:avLst/>
            </a:prstGeom>
            <a:ln w="28575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Arrow Connector 110"/>
            <p:cNvCxnSpPr>
              <a:stCxn id="107" idx="3"/>
              <a:endCxn id="77" idx="1"/>
            </p:cNvCxnSpPr>
            <p:nvPr/>
          </p:nvCxnSpPr>
          <p:spPr>
            <a:xfrm flipV="1">
              <a:off x="3286116" y="4299305"/>
              <a:ext cx="4313457" cy="2198"/>
            </a:xfrm>
            <a:prstGeom prst="straightConnector1">
              <a:avLst/>
            </a:prstGeom>
            <a:ln w="28575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2" name="Flowchart: Preparation 111"/>
            <p:cNvSpPr/>
            <p:nvPr/>
          </p:nvSpPr>
          <p:spPr>
            <a:xfrm>
              <a:off x="3428992" y="6215082"/>
              <a:ext cx="928694" cy="500066"/>
            </a:xfrm>
            <a:prstGeom prst="flowChartPreparation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>
                <a:spcAft>
                  <a:spcPts val="0"/>
                </a:spcAft>
              </a:pPr>
              <a:r>
                <a:rPr lang="fa-IR" b="1" kern="1200">
                  <a:solidFill>
                    <a:srgbClr val="FFFF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B Nazanin" panose="00000400000000000000" pitchFamily="2" charset="-78"/>
                </a:rPr>
                <a:t>ثبت نتیجه </a:t>
              </a:r>
              <a:endParaRPr lang="en-US" sz="2800" b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endParaRPr>
            </a:p>
          </p:txBody>
        </p:sp>
        <p:cxnSp>
          <p:nvCxnSpPr>
            <p:cNvPr id="113" name="Elbow Connector 112"/>
            <p:cNvCxnSpPr>
              <a:stCxn id="97" idx="1"/>
              <a:endCxn id="112" idx="0"/>
            </p:cNvCxnSpPr>
            <p:nvPr/>
          </p:nvCxnSpPr>
          <p:spPr>
            <a:xfrm rot="10800000" flipV="1">
              <a:off x="3893339" y="5998084"/>
              <a:ext cx="687908" cy="216997"/>
            </a:xfrm>
            <a:prstGeom prst="bentConnector2">
              <a:avLst/>
            </a:prstGeom>
            <a:ln w="28575">
              <a:solidFill>
                <a:srgbClr val="002060"/>
              </a:solidFill>
              <a:prstDash val="soli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Elbow Connector 113"/>
            <p:cNvCxnSpPr>
              <a:stCxn id="104" idx="3"/>
              <a:endCxn id="112" idx="0"/>
            </p:cNvCxnSpPr>
            <p:nvPr/>
          </p:nvCxnSpPr>
          <p:spPr>
            <a:xfrm>
              <a:off x="3286116" y="5997713"/>
              <a:ext cx="607223" cy="217369"/>
            </a:xfrm>
            <a:prstGeom prst="bentConnector2">
              <a:avLst/>
            </a:prstGeom>
            <a:ln w="28575">
              <a:solidFill>
                <a:srgbClr val="002060"/>
              </a:solidFill>
              <a:prstDash val="soli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Arrow Connector 114"/>
            <p:cNvCxnSpPr>
              <a:stCxn id="112" idx="1"/>
              <a:endCxn id="106" idx="6"/>
            </p:cNvCxnSpPr>
            <p:nvPr/>
          </p:nvCxnSpPr>
          <p:spPr>
            <a:xfrm flipH="1" flipV="1">
              <a:off x="1357291" y="6440161"/>
              <a:ext cx="2071701" cy="24955"/>
            </a:xfrm>
            <a:prstGeom prst="straightConnector1">
              <a:avLst/>
            </a:prstGeom>
            <a:ln w="28575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6" name="Flowchart: Decision 115"/>
            <p:cNvSpPr/>
            <p:nvPr/>
          </p:nvSpPr>
          <p:spPr>
            <a:xfrm>
              <a:off x="5729174" y="5483661"/>
              <a:ext cx="1428760" cy="1000132"/>
            </a:xfrm>
            <a:prstGeom prst="flowChartDecision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>
                <a:spcAft>
                  <a:spcPts val="0"/>
                </a:spcAft>
              </a:pPr>
              <a:r>
                <a:rPr lang="fa-IR" sz="900" b="1" kern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B Nazanin" panose="00000400000000000000" pitchFamily="2" charset="-78"/>
                </a:rPr>
                <a:t>آیا نتیجه ارجاع به مرکز اعلام شده</a:t>
              </a:r>
              <a:endPara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endParaRPr>
            </a:p>
          </p:txBody>
        </p:sp>
        <p:sp>
          <p:nvSpPr>
            <p:cNvPr id="117" name="Flowchart: Decision 116"/>
            <p:cNvSpPr/>
            <p:nvPr/>
          </p:nvSpPr>
          <p:spPr>
            <a:xfrm>
              <a:off x="2214546" y="4626405"/>
              <a:ext cx="1428760" cy="1000132"/>
            </a:xfrm>
            <a:prstGeom prst="flowChartDecision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>
                <a:spcAft>
                  <a:spcPts val="0"/>
                </a:spcAft>
              </a:pPr>
              <a:r>
                <a:rPr lang="fa-IR" sz="1200" b="1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B Nazanin" panose="00000400000000000000" pitchFamily="2" charset="-78"/>
                </a:rPr>
                <a:t>آیا فرد به مرکز مراجعه کرده ؟</a:t>
              </a:r>
              <a:endParaRPr lang="en-US" sz="2800" b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67806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06475"/>
          </a:xfr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fa-IR" b="1" dirty="0"/>
              <a:t>5 شرط اصلی برای انجام تست تشخیصی </a:t>
            </a:r>
            <a:r>
              <a:rPr lang="en-US" b="1" dirty="0"/>
              <a:t>HIV</a:t>
            </a:r>
            <a:endParaRPr lang="fa-IR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3515938"/>
              </p:ext>
            </p:extLst>
          </p:nvPr>
        </p:nvGraphicFramePr>
        <p:xfrm>
          <a:off x="838199" y="1818167"/>
          <a:ext cx="10533321" cy="43587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06929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06475"/>
          </a:xfr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fa-IR" b="1" dirty="0" smtClean="0"/>
              <a:t>اصول آموزش انگیزشی</a:t>
            </a:r>
            <a:endParaRPr lang="fa-IR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2687632"/>
              </p:ext>
            </p:extLst>
          </p:nvPr>
        </p:nvGraphicFramePr>
        <p:xfrm>
          <a:off x="838199" y="1818167"/>
          <a:ext cx="10533321" cy="43587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79407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1621" y="78255"/>
            <a:ext cx="10515600" cy="815089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a-IR" sz="6000" b="1" dirty="0" smtClean="0">
                <a:solidFill>
                  <a:schemeClr val="accent1">
                    <a:lumMod val="50000"/>
                  </a:schemeClr>
                </a:solidFill>
                <a:cs typeface="B Nazanin" panose="00000400000000000000" pitchFamily="2" charset="-78"/>
              </a:rPr>
              <a:t>مراحل توصیه به انجام تست: </a:t>
            </a:r>
            <a:endParaRPr lang="fa-IR" sz="6000" b="1" dirty="0">
              <a:solidFill>
                <a:schemeClr val="accent1">
                  <a:lumMod val="50000"/>
                </a:schemeClr>
              </a:solidFill>
              <a:cs typeface="B Nazanin" panose="00000400000000000000" pitchFamily="2" charset="-78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531941853"/>
              </p:ext>
            </p:extLst>
          </p:nvPr>
        </p:nvGraphicFramePr>
        <p:xfrm>
          <a:off x="215640" y="994944"/>
          <a:ext cx="11206716" cy="50929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09078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786698413"/>
              </p:ext>
            </p:extLst>
          </p:nvPr>
        </p:nvGraphicFramePr>
        <p:xfrm>
          <a:off x="425302" y="-47846"/>
          <a:ext cx="11206716" cy="21158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1054077"/>
              </p:ext>
            </p:extLst>
          </p:nvPr>
        </p:nvGraphicFramePr>
        <p:xfrm>
          <a:off x="838199" y="1945758"/>
          <a:ext cx="10533321" cy="43587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872894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20966786"/>
              </p:ext>
            </p:extLst>
          </p:nvPr>
        </p:nvGraphicFramePr>
        <p:xfrm>
          <a:off x="425302" y="-47846"/>
          <a:ext cx="11206716" cy="21158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103842"/>
              </p:ext>
            </p:extLst>
          </p:nvPr>
        </p:nvGraphicFramePr>
        <p:xfrm>
          <a:off x="838199" y="1844749"/>
          <a:ext cx="10506741" cy="43322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68338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106365176"/>
              </p:ext>
            </p:extLst>
          </p:nvPr>
        </p:nvGraphicFramePr>
        <p:xfrm>
          <a:off x="425302" y="-47846"/>
          <a:ext cx="11206716" cy="21158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1209785"/>
              </p:ext>
            </p:extLst>
          </p:nvPr>
        </p:nvGraphicFramePr>
        <p:xfrm>
          <a:off x="838199" y="1844749"/>
          <a:ext cx="10506741" cy="43322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45861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261664860"/>
              </p:ext>
            </p:extLst>
          </p:nvPr>
        </p:nvGraphicFramePr>
        <p:xfrm>
          <a:off x="425302" y="329609"/>
          <a:ext cx="11206716" cy="1201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998119"/>
              </p:ext>
            </p:extLst>
          </p:nvPr>
        </p:nvGraphicFramePr>
        <p:xfrm>
          <a:off x="838199" y="1844749"/>
          <a:ext cx="10506741" cy="43322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058127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389283657"/>
              </p:ext>
            </p:extLst>
          </p:nvPr>
        </p:nvGraphicFramePr>
        <p:xfrm>
          <a:off x="425302" y="329609"/>
          <a:ext cx="11206716" cy="1201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4498630"/>
              </p:ext>
            </p:extLst>
          </p:nvPr>
        </p:nvGraphicFramePr>
        <p:xfrm>
          <a:off x="318290" y="1437651"/>
          <a:ext cx="11562907" cy="4881063"/>
        </p:xfrm>
        <a:graphic>
          <a:graphicData uri="http://schemas.openxmlformats.org/drawingml/2006/table">
            <a:tbl>
              <a:tblPr rtl="1" firstRow="1" firstCol="1" bandRow="1">
                <a:tableStyleId>{2D5ABB26-0587-4C30-8999-92F81FD0307C}</a:tableStyleId>
              </a:tblPr>
              <a:tblGrid>
                <a:gridCol w="17072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556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72150">
                <a:tc>
                  <a:txBody>
                    <a:bodyPr/>
                    <a:lstStyle/>
                    <a:p>
                      <a:pPr marL="457200"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58972" marR="58972" marT="0" marB="0" anchor="ctr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2600"/>
                        <a:buFont typeface="Wingdings" panose="05000000000000000000" pitchFamily="2" charset="2"/>
                        <a:buChar char=""/>
                      </a:pPr>
                      <a:r>
                        <a:rPr lang="fa-IR" sz="3600" b="1" dirty="0">
                          <a:ln>
                            <a:noFill/>
                          </a:ln>
                          <a:effectLst>
                            <a:outerShdw sx="0" sy="0">
                              <a:srgbClr val="000000"/>
                            </a:outerShdw>
                          </a:effectLst>
                          <a:cs typeface="B Nazanin" panose="00000400000000000000" pitchFamily="2" charset="-78"/>
                        </a:rPr>
                        <a:t>1.  </a:t>
                      </a:r>
                      <a:r>
                        <a:rPr lang="fa-IR" sz="2400" b="1" dirty="0">
                          <a:ln>
                            <a:noFill/>
                          </a:ln>
                          <a:effectLst>
                            <a:outerShdw sx="0" sy="0">
                              <a:srgbClr val="000000"/>
                            </a:outerShdw>
                          </a:effectLst>
                          <a:cs typeface="B Nazanin" panose="00000400000000000000" pitchFamily="2" charset="-78"/>
                        </a:rPr>
                        <a:t>یک معرفینامه به مرکز </a:t>
                      </a:r>
                      <a:r>
                        <a:rPr lang="fa-IR" sz="2400" b="1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sx="0" sy="0">
                              <a:srgbClr val="000000"/>
                            </a:outerShdw>
                          </a:effectLst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مشاوره</a:t>
                      </a:r>
                      <a:r>
                        <a:rPr lang="fa-IR" sz="2400" b="1" dirty="0">
                          <a:ln>
                            <a:noFill/>
                          </a:ln>
                          <a:effectLst>
                            <a:outerShdw sx="0" sy="0">
                              <a:srgbClr val="000000"/>
                            </a:outerShdw>
                          </a:effectLst>
                          <a:cs typeface="B Nazanin" panose="00000400000000000000" pitchFamily="2" charset="-78"/>
                        </a:rPr>
                        <a:t> صادر کنید.</a:t>
                      </a:r>
                      <a:endParaRPr lang="en-US" sz="2400" b="1" dirty="0">
                        <a:ln>
                          <a:noFill/>
                        </a:ln>
                        <a:effectLst>
                          <a:outerShdw sx="0" sy="0">
                            <a:srgbClr val="000000"/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58972" marR="5897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6576">
                <a:tc>
                  <a:txBody>
                    <a:bodyPr/>
                    <a:lstStyle/>
                    <a:p>
                      <a:pPr marL="457200"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58972" marR="58972" marT="0" marB="0" anchor="ctr"/>
                </a:tc>
                <a:tc>
                  <a:txBody>
                    <a:bodyPr/>
                    <a:lstStyle/>
                    <a:p>
                      <a:pPr marL="342900" lvl="0" indent="-342900" algn="r" rtl="1" fontAlgn="base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2200"/>
                        <a:buFont typeface="Wingdings" panose="05000000000000000000" pitchFamily="2" charset="2"/>
                        <a:buChar char=""/>
                      </a:pPr>
                      <a:r>
                        <a:rPr lang="fa-IR" sz="4000" b="1" u="none" strike="noStrike" dirty="0">
                          <a:ln>
                            <a:noFill/>
                          </a:ln>
                          <a:effectLst>
                            <a:outerShdw sx="0" sy="0">
                              <a:srgbClr val="000000"/>
                            </a:outerShdw>
                          </a:effectLst>
                          <a:cs typeface="B Nazanin" panose="00000400000000000000" pitchFamily="2" charset="-78"/>
                        </a:rPr>
                        <a:t>2. </a:t>
                      </a:r>
                      <a:r>
                        <a:rPr lang="fa-IR" sz="2400" b="1" u="none" strike="noStrike" dirty="0">
                          <a:ln>
                            <a:noFill/>
                          </a:ln>
                          <a:effectLst>
                            <a:outerShdw sx="0" sy="0">
                              <a:srgbClr val="000000"/>
                            </a:outerShdw>
                          </a:effectLst>
                          <a:cs typeface="B Nazanin" panose="00000400000000000000" pitchFamily="2" charset="-78"/>
                        </a:rPr>
                        <a:t>فرد با معرفینامه به مرکز مشاوره مراجعه می کند </a:t>
                      </a:r>
                      <a:r>
                        <a:rPr lang="fa-IR" sz="3600" b="1" u="none" strike="noStrike" dirty="0">
                          <a:ln>
                            <a:noFill/>
                          </a:ln>
                          <a:effectLst>
                            <a:outerShdw sx="0" sy="0">
                              <a:srgbClr val="000000"/>
                            </a:outerShdw>
                          </a:effectLst>
                          <a:cs typeface="B Nazanin" panose="00000400000000000000" pitchFamily="2" charset="-78"/>
                        </a:rPr>
                        <a:t>.</a:t>
                      </a:r>
                      <a:endParaRPr lang="en-US" sz="2400" b="1" u="none" strike="noStrike" dirty="0">
                        <a:ln>
                          <a:noFill/>
                        </a:ln>
                        <a:effectLst>
                          <a:outerShdw sx="0" sy="0">
                            <a:srgbClr val="000000"/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58972" marR="5897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3453">
                <a:tc>
                  <a:txBody>
                    <a:bodyPr/>
                    <a:lstStyle/>
                    <a:p>
                      <a:pPr marL="457200"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58972" marR="58972" marT="0" marB="0" anchor="ctr"/>
                </a:tc>
                <a:tc>
                  <a:txBody>
                    <a:bodyPr/>
                    <a:lstStyle/>
                    <a:p>
                      <a:pPr marL="342900" lvl="0" indent="-342900" algn="r" rtl="1" fontAlgn="base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2200"/>
                        <a:buFont typeface="Webdings" panose="05030102010509060703" pitchFamily="18" charset="2"/>
                        <a:buChar char=""/>
                      </a:pPr>
                      <a:r>
                        <a:rPr lang="fa-IR" sz="4000" b="1" u="none" strike="noStrike">
                          <a:ln>
                            <a:noFill/>
                          </a:ln>
                          <a:effectLst>
                            <a:outerShdw sx="0" sy="0">
                              <a:srgbClr val="000000"/>
                            </a:outerShdw>
                          </a:effectLst>
                          <a:cs typeface="B Nazanin" panose="00000400000000000000" pitchFamily="2" charset="-78"/>
                        </a:rPr>
                        <a:t>3.</a:t>
                      </a:r>
                      <a:r>
                        <a:rPr lang="fa-IR" sz="2400" b="1" u="none" strike="noStrike">
                          <a:ln>
                            <a:noFill/>
                          </a:ln>
                          <a:effectLst>
                            <a:outerShdw sx="0" sy="0">
                              <a:srgbClr val="000000"/>
                            </a:outerShdw>
                          </a:effectLst>
                          <a:cs typeface="B Nazanin" panose="00000400000000000000" pitchFamily="2" charset="-78"/>
                        </a:rPr>
                        <a:t>مرکز مشاوره ، فرم ارجاع را مهر و شماره پرونده مشاوره را درآن ثبت می کند </a:t>
                      </a:r>
                      <a:endParaRPr lang="en-US" sz="2400" b="1" u="none" strike="noStrike">
                        <a:ln>
                          <a:noFill/>
                        </a:ln>
                        <a:effectLst>
                          <a:outerShdw sx="0" sy="0">
                            <a:srgbClr val="000000"/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58972" marR="58972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7511">
                <a:tc>
                  <a:txBody>
                    <a:bodyPr/>
                    <a:lstStyle/>
                    <a:p>
                      <a:pPr marL="457200"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58972" marR="58972" marT="0" marB="0" anchor="ctr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2200"/>
                        <a:buFont typeface="Wingdings" panose="05000000000000000000" pitchFamily="2" charset="2"/>
                        <a:buChar char=""/>
                      </a:pPr>
                      <a:r>
                        <a:rPr lang="fa-IR" sz="4000" b="1">
                          <a:ln>
                            <a:noFill/>
                          </a:ln>
                          <a:effectLst>
                            <a:outerShdw sx="0" sy="0">
                              <a:srgbClr val="000000"/>
                            </a:outerShdw>
                          </a:effectLst>
                          <a:cs typeface="B Nazanin" panose="00000400000000000000" pitchFamily="2" charset="-78"/>
                        </a:rPr>
                        <a:t>4.</a:t>
                      </a:r>
                      <a:r>
                        <a:rPr lang="fa-IR" sz="2400" b="1">
                          <a:ln>
                            <a:noFill/>
                          </a:ln>
                          <a:effectLst>
                            <a:outerShdw sx="0" sy="0">
                              <a:srgbClr val="000000"/>
                            </a:outerShdw>
                          </a:effectLst>
                          <a:cs typeface="B Nazanin" panose="00000400000000000000" pitchFamily="2" charset="-78"/>
                        </a:rPr>
                        <a:t>برگه توسط بیمار به مرکز ارجاع دهنده عودت شود </a:t>
                      </a:r>
                      <a:r>
                        <a:rPr lang="fa-IR" sz="3600" b="1">
                          <a:ln>
                            <a:noFill/>
                          </a:ln>
                          <a:effectLst>
                            <a:outerShdw sx="0" sy="0">
                              <a:srgbClr val="000000"/>
                            </a:outerShdw>
                          </a:effectLst>
                          <a:cs typeface="B Nazanin" panose="00000400000000000000" pitchFamily="2" charset="-78"/>
                        </a:rPr>
                        <a:t>.</a:t>
                      </a:r>
                      <a:endParaRPr lang="en-US" sz="2400" b="1">
                        <a:ln>
                          <a:noFill/>
                        </a:ln>
                        <a:effectLst>
                          <a:outerShdw sx="0" sy="0">
                            <a:srgbClr val="000000"/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58972" marR="58972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71373">
                <a:tc>
                  <a:txBody>
                    <a:bodyPr/>
                    <a:lstStyle/>
                    <a:p>
                      <a:pPr marL="457200"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58972" marR="58972" marT="0" marB="0" anchor="ctr"/>
                </a:tc>
                <a:tc>
                  <a:txBody>
                    <a:bodyPr/>
                    <a:lstStyle/>
                    <a:p>
                      <a:pPr marL="342900" lvl="0" indent="-342900" algn="r" rtl="1" fontAlgn="base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2600"/>
                        <a:buFont typeface="Wingdings" panose="05000000000000000000" pitchFamily="2" charset="2"/>
                        <a:buChar char=""/>
                      </a:pPr>
                      <a:r>
                        <a:rPr lang="fa-IR" sz="3600" b="1" u="none" strike="noStrike" dirty="0">
                          <a:ln>
                            <a:noFill/>
                          </a:ln>
                          <a:effectLst>
                            <a:outerShdw sx="0" sy="0">
                              <a:srgbClr val="000000"/>
                            </a:outerShdw>
                          </a:effectLst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fa-IR" sz="4000" b="1" u="none" strike="noStrike" dirty="0">
                          <a:ln>
                            <a:noFill/>
                          </a:ln>
                          <a:effectLst>
                            <a:outerShdw sx="0" sy="0">
                              <a:srgbClr val="000000"/>
                            </a:outerShdw>
                          </a:effectLst>
                          <a:cs typeface="B Nazanin" panose="00000400000000000000" pitchFamily="2" charset="-78"/>
                        </a:rPr>
                        <a:t>5. </a:t>
                      </a:r>
                      <a:r>
                        <a:rPr lang="fa-IR" sz="2400" b="1" u="none" strike="noStrike" dirty="0">
                          <a:ln>
                            <a:noFill/>
                          </a:ln>
                          <a:effectLst>
                            <a:outerShdw sx="0" sy="0">
                              <a:srgbClr val="000000"/>
                            </a:outerShdw>
                          </a:effectLst>
                          <a:cs typeface="B Nazanin" panose="00000400000000000000" pitchFamily="2" charset="-78"/>
                        </a:rPr>
                        <a:t>شماره پرونده مرکز مشاوره را در پرونده بیمار ثبت کنید.</a:t>
                      </a:r>
                      <a:r>
                        <a:rPr lang="fa-IR" sz="3600" b="1" u="none" strike="noStrike" dirty="0">
                          <a:ln>
                            <a:noFill/>
                          </a:ln>
                          <a:effectLst>
                            <a:outerShdw sx="0" sy="0">
                              <a:srgbClr val="000000"/>
                            </a:outerShdw>
                          </a:effectLst>
                          <a:cs typeface="B Nazanin" panose="00000400000000000000" pitchFamily="2" charset="-78"/>
                        </a:rPr>
                        <a:t> </a:t>
                      </a:r>
                      <a:endParaRPr lang="en-US" sz="2400" b="1" u="none" strike="noStrike" dirty="0">
                        <a:ln>
                          <a:noFill/>
                        </a:ln>
                        <a:effectLst>
                          <a:outerShdw sx="0" sy="0">
                            <a:srgbClr val="000000"/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58972" marR="58972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2056" name="Picture 200" descr="images.jpg---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6104" y="1574320"/>
            <a:ext cx="1096684" cy="901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2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7703" y="2580719"/>
            <a:ext cx="934283" cy="769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2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6504" y="3398274"/>
            <a:ext cx="1055881" cy="675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2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7703" y="4162082"/>
            <a:ext cx="937685" cy="83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207" descr="images (26)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9073" y="5236888"/>
            <a:ext cx="751545" cy="872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305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2253</TotalTime>
  <Words>598</Words>
  <Application>Microsoft Office PowerPoint</Application>
  <PresentationFormat>Widescreen</PresentationFormat>
  <Paragraphs>145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</vt:lpstr>
      <vt:lpstr>B Nazanin</vt:lpstr>
      <vt:lpstr>Calibri</vt:lpstr>
      <vt:lpstr>Calibri Light</vt:lpstr>
      <vt:lpstr>IranNastaliq</vt:lpstr>
      <vt:lpstr>Times New Roman</vt:lpstr>
      <vt:lpstr>Webdings</vt:lpstr>
      <vt:lpstr>Wingdings</vt:lpstr>
      <vt:lpstr>Office Theme</vt:lpstr>
      <vt:lpstr>مبانی توصیه به انجام تست PIT</vt:lpstr>
      <vt:lpstr>5 شرط اصلی برای انجام تست تشخیصی HIV</vt:lpstr>
      <vt:lpstr>اصول آموزش انگیزشی</vt:lpstr>
      <vt:lpstr>مراحل توصیه به انجام تست: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مبانی توصیه به انجام تست PIT</dc:title>
  <dc:creator>h namdaritabar</dc:creator>
  <cp:lastModifiedBy>Windows User</cp:lastModifiedBy>
  <cp:revision>25</cp:revision>
  <dcterms:created xsi:type="dcterms:W3CDTF">2016-08-08T03:33:45Z</dcterms:created>
  <dcterms:modified xsi:type="dcterms:W3CDTF">2021-09-05T09:27:38Z</dcterms:modified>
</cp:coreProperties>
</file>